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7"/>
  </p:notesMasterIdLst>
  <p:sldIdLst>
    <p:sldId id="258" r:id="rId2"/>
    <p:sldId id="256" r:id="rId3"/>
    <p:sldId id="257" r:id="rId4"/>
    <p:sldId id="259" r:id="rId5"/>
    <p:sldId id="407" r:id="rId6"/>
    <p:sldId id="273" r:id="rId7"/>
    <p:sldId id="408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400" r:id="rId18"/>
    <p:sldId id="270" r:id="rId19"/>
    <p:sldId id="271" r:id="rId20"/>
    <p:sldId id="272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7" r:id="rId34"/>
    <p:sldId id="399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1" r:id="rId117"/>
    <p:sldId id="373" r:id="rId118"/>
    <p:sldId id="374" r:id="rId119"/>
    <p:sldId id="405" r:id="rId120"/>
    <p:sldId id="375" r:id="rId121"/>
    <p:sldId id="376" r:id="rId122"/>
    <p:sldId id="377" r:id="rId123"/>
    <p:sldId id="378" r:id="rId124"/>
    <p:sldId id="379" r:id="rId125"/>
    <p:sldId id="406" r:id="rId126"/>
    <p:sldId id="404" r:id="rId127"/>
    <p:sldId id="380" r:id="rId128"/>
    <p:sldId id="401" r:id="rId129"/>
    <p:sldId id="402" r:id="rId130"/>
    <p:sldId id="403" r:id="rId131"/>
    <p:sldId id="381" r:id="rId132"/>
    <p:sldId id="382" r:id="rId133"/>
    <p:sldId id="383" r:id="rId134"/>
    <p:sldId id="384" r:id="rId135"/>
    <p:sldId id="385" r:id="rId136"/>
    <p:sldId id="386" r:id="rId137"/>
    <p:sldId id="387" r:id="rId138"/>
    <p:sldId id="388" r:id="rId139"/>
    <p:sldId id="392" r:id="rId140"/>
    <p:sldId id="393" r:id="rId141"/>
    <p:sldId id="394" r:id="rId142"/>
    <p:sldId id="395" r:id="rId143"/>
    <p:sldId id="396" r:id="rId144"/>
    <p:sldId id="397" r:id="rId145"/>
    <p:sldId id="398" r:id="rId146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02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viewProps" Target="viewProp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997325" y="0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8069D87-069B-4C7C-BD61-530D37FADF35}" type="datetimeFigureOut">
              <a:rPr lang="fa-IR" smtClean="0"/>
              <a:pPr/>
              <a:t>29/05/1437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850" y="4421188"/>
            <a:ext cx="5643563" cy="418941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997325" y="8842375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842375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BAFAF50-A096-4EED-B7E7-4982721761B6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18202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FAF50-A096-4EED-B7E7-4982721761B6}" type="slidenum">
              <a:rPr lang="fa-IR" smtClean="0"/>
              <a:pPr/>
              <a:t>2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42936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27E0-3A3A-4AE2-8CC4-11C8AEADACFD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92A27-DCAA-402E-A661-788C1C8BE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27E0-3A3A-4AE2-8CC4-11C8AEADACFD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92A27-DCAA-402E-A661-788C1C8BE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27E0-3A3A-4AE2-8CC4-11C8AEADACFD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92A27-DCAA-402E-A661-788C1C8BE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27E0-3A3A-4AE2-8CC4-11C8AEADACFD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92A27-DCAA-402E-A661-788C1C8BE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27E0-3A3A-4AE2-8CC4-11C8AEADACFD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92A27-DCAA-402E-A661-788C1C8BE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27E0-3A3A-4AE2-8CC4-11C8AEADACFD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92A27-DCAA-402E-A661-788C1C8BE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27E0-3A3A-4AE2-8CC4-11C8AEADACFD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92A27-DCAA-402E-A661-788C1C8BE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27E0-3A3A-4AE2-8CC4-11C8AEADACFD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92A27-DCAA-402E-A661-788C1C8BE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27E0-3A3A-4AE2-8CC4-11C8AEADACFD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92A27-DCAA-402E-A661-788C1C8BE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27E0-3A3A-4AE2-8CC4-11C8AEADACFD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92A27-DCAA-402E-A661-788C1C8BE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27E0-3A3A-4AE2-8CC4-11C8AEADACFD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92A27-DCAA-402E-A661-788C1C8BE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E27E0-3A3A-4AE2-8CC4-11C8AEADACFD}" type="datetimeFigureOut">
              <a:rPr lang="en-US" smtClean="0"/>
              <a:pPr/>
              <a:t>3/8/2016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92A27-DCAA-402E-A661-788C1C8BEE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royalark.net/India4/oudh3.ht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revi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357686" y="285728"/>
            <a:ext cx="4500594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3600" dirty="0" smtClean="0">
                <a:solidFill>
                  <a:schemeClr val="bg1"/>
                </a:solidFill>
                <a:cs typeface="B Yekan" pitchFamily="2" charset="-78"/>
              </a:rPr>
              <a:t>حضرت محمد (ص)</a:t>
            </a:r>
            <a:endParaRPr lang="en-US" sz="3600" dirty="0">
              <a:solidFill>
                <a:schemeClr val="bg1"/>
              </a:solidFill>
              <a:cs typeface="B Yekan" pitchFamily="2" charset="-78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5108579" y="174941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85786" y="357166"/>
            <a:ext cx="2928958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Yekan" pitchFamily="2" charset="-78"/>
              </a:rPr>
              <a:t>همسر حضرت خدیجه (س)</a:t>
            </a:r>
            <a:endParaRPr lang="en-US" dirty="0">
              <a:cs typeface="B Yekan" pitchFamily="2" charset="-78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10800000">
            <a:off x="4214810" y="2571744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1285852" y="2071678"/>
            <a:ext cx="2928958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Yekan" pitchFamily="2" charset="-78"/>
              </a:rPr>
              <a:t>همسرحضرت علی (ع)</a:t>
            </a:r>
            <a:endParaRPr lang="en-US" dirty="0">
              <a:cs typeface="B Yekan" pitchFamily="2" charset="-78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rot="5400000">
            <a:off x="1608117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7178693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2857488" y="3714752"/>
            <a:ext cx="1857388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Yekan" pitchFamily="2" charset="-78"/>
              </a:rPr>
              <a:t>حضرت زینب (س)</a:t>
            </a:r>
            <a:endParaRPr lang="en-US" dirty="0">
              <a:cs typeface="B Yekan" pitchFamily="2" charset="-78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85786" y="3714752"/>
            <a:ext cx="2000264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Yekan" pitchFamily="2" charset="-78"/>
              </a:rPr>
              <a:t>حضرت ام الکثوم (س)</a:t>
            </a:r>
            <a:endParaRPr lang="en-US" dirty="0">
              <a:cs typeface="B Yekan" pitchFamily="2" charset="-78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786314" y="3714752"/>
            <a:ext cx="1785950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Yekan" pitchFamily="2" charset="-78"/>
              </a:rPr>
              <a:t>امام حسین (ع)</a:t>
            </a:r>
            <a:endParaRPr lang="en-US" dirty="0">
              <a:cs typeface="B Yekan" pitchFamily="2" charset="-78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643702" y="3714752"/>
            <a:ext cx="1785950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Yekan" pitchFamily="2" charset="-78"/>
              </a:rPr>
              <a:t>امام حسن (ع)</a:t>
            </a:r>
            <a:endParaRPr lang="en-US" dirty="0">
              <a:cs typeface="B Yekan" pitchFamily="2" charset="-78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10800000">
            <a:off x="3714744" y="928670"/>
            <a:ext cx="64294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4857752" y="2071678"/>
            <a:ext cx="2928958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cs typeface="B Yekan" pitchFamily="2" charset="-78"/>
              </a:rPr>
              <a:t>حضرت فاطمه (س)</a:t>
            </a:r>
            <a:endParaRPr lang="en-US" dirty="0">
              <a:cs typeface="B Yekan" pitchFamily="2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714744" y="-24"/>
            <a:ext cx="1785950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امام حسین (ع)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714744" y="1500174"/>
            <a:ext cx="1785950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امام سجاد (ع)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786182" y="5857892"/>
            <a:ext cx="1785950" cy="9286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امام موسی کاظم(ع)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3786182" y="3000372"/>
            <a:ext cx="1785950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امام محمدباقر(ع)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3786182" y="4500570"/>
            <a:ext cx="178595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امام جعفرصادق(ع)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4322761" y="124934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394199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4465637" y="424974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4465637" y="567850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786182" y="142876"/>
            <a:ext cx="1785950" cy="9286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امام موسی کاظم(ع)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465637" y="132078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>
            <a:off x="714348" y="1571613"/>
            <a:ext cx="76438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465109" y="182085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8108975" y="182085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7786710" y="2071678"/>
            <a:ext cx="1000132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امام رضا(ع)</a:t>
            </a:r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285720" y="2071678"/>
            <a:ext cx="1000132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حکیمه </a:t>
            </a: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4500562" y="2071678"/>
            <a:ext cx="128588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/>
              <a:t>احمدبن موسی کاظم(ع) شاه چراغ</a:t>
            </a:r>
            <a:endParaRPr lang="en-US" sz="1400" dirty="0"/>
          </a:p>
        </p:txBody>
      </p:sp>
      <p:sp>
        <p:nvSpPr>
          <p:cNvPr id="22" name="Rounded Rectangle 21"/>
          <p:cNvSpPr/>
          <p:nvPr/>
        </p:nvSpPr>
        <p:spPr>
          <a:xfrm>
            <a:off x="5786446" y="2071678"/>
            <a:ext cx="1000132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ابراهیم</a:t>
            </a:r>
            <a:endParaRPr lang="en-US" dirty="0"/>
          </a:p>
        </p:txBody>
      </p:sp>
      <p:sp>
        <p:nvSpPr>
          <p:cNvPr id="23" name="Rounded Rectangle 22"/>
          <p:cNvSpPr/>
          <p:nvPr/>
        </p:nvSpPr>
        <p:spPr>
          <a:xfrm>
            <a:off x="6786578" y="2071678"/>
            <a:ext cx="1000132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سید زید</a:t>
            </a: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3500430" y="2071678"/>
            <a:ext cx="1000132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حمزه 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2500298" y="2071678"/>
            <a:ext cx="1000132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فاطمه کبری</a:t>
            </a:r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1285852" y="2071678"/>
            <a:ext cx="121444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/>
              <a:t>فاطمه صغری حضرت معصومه (س)</a:t>
            </a:r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 rot="10800000">
            <a:off x="7286644" y="3214686"/>
            <a:ext cx="10715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5400000">
            <a:off x="7037405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5400000">
            <a:off x="8108975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>
            <a:off x="7858148" y="3714752"/>
            <a:ext cx="107157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1 - سید فخرالدین</a:t>
            </a:r>
            <a:endParaRPr lang="en-US" dirty="0"/>
          </a:p>
        </p:txBody>
      </p:sp>
      <p:sp>
        <p:nvSpPr>
          <p:cNvPr id="52" name="Rounded Rectangle 51"/>
          <p:cNvSpPr/>
          <p:nvPr/>
        </p:nvSpPr>
        <p:spPr>
          <a:xfrm>
            <a:off x="357158" y="3714752"/>
            <a:ext cx="107157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8 – سید علی</a:t>
            </a:r>
            <a:endParaRPr lang="en-US" dirty="0"/>
          </a:p>
        </p:txBody>
      </p:sp>
      <p:sp>
        <p:nvSpPr>
          <p:cNvPr id="79" name="Rounded Rectangle 78"/>
          <p:cNvSpPr/>
          <p:nvPr/>
        </p:nvSpPr>
        <p:spPr>
          <a:xfrm>
            <a:off x="6786578" y="3714752"/>
            <a:ext cx="107157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2 - سید تاج الدین</a:t>
            </a:r>
            <a:endParaRPr lang="en-US" dirty="0"/>
          </a:p>
        </p:txBody>
      </p:sp>
      <p:sp>
        <p:nvSpPr>
          <p:cNvPr id="80" name="Rounded Rectangle 79"/>
          <p:cNvSpPr/>
          <p:nvPr/>
        </p:nvSpPr>
        <p:spPr>
          <a:xfrm>
            <a:off x="5715008" y="3714752"/>
            <a:ext cx="107157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3 - سید قدیر</a:t>
            </a:r>
            <a:endParaRPr lang="en-US" dirty="0"/>
          </a:p>
        </p:txBody>
      </p:sp>
      <p:sp>
        <p:nvSpPr>
          <p:cNvPr id="81" name="Rounded Rectangle 80"/>
          <p:cNvSpPr/>
          <p:nvPr/>
        </p:nvSpPr>
        <p:spPr>
          <a:xfrm>
            <a:off x="4643438" y="3714752"/>
            <a:ext cx="107157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4 - سید حکیم</a:t>
            </a:r>
            <a:endParaRPr lang="en-US" dirty="0"/>
          </a:p>
        </p:txBody>
      </p:sp>
      <p:sp>
        <p:nvSpPr>
          <p:cNvPr id="82" name="Rounded Rectangle 81"/>
          <p:cNvSpPr/>
          <p:nvPr/>
        </p:nvSpPr>
        <p:spPr>
          <a:xfrm>
            <a:off x="3571868" y="3714752"/>
            <a:ext cx="107157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5 - سید عامر</a:t>
            </a:r>
            <a:endParaRPr lang="en-US" dirty="0"/>
          </a:p>
        </p:txBody>
      </p:sp>
      <p:sp>
        <p:nvSpPr>
          <p:cNvPr id="83" name="Rounded Rectangle 82"/>
          <p:cNvSpPr/>
          <p:nvPr/>
        </p:nvSpPr>
        <p:spPr>
          <a:xfrm>
            <a:off x="2500298" y="3714752"/>
            <a:ext cx="107157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6 – سید هادی</a:t>
            </a:r>
            <a:endParaRPr lang="en-US" dirty="0"/>
          </a:p>
        </p:txBody>
      </p:sp>
      <p:sp>
        <p:nvSpPr>
          <p:cNvPr id="84" name="Rounded Rectangle 83"/>
          <p:cNvSpPr/>
          <p:nvPr/>
        </p:nvSpPr>
        <p:spPr>
          <a:xfrm>
            <a:off x="1428728" y="3714752"/>
            <a:ext cx="107157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7 – سید حسین</a:t>
            </a:r>
            <a:endParaRPr lang="en-US" dirty="0"/>
          </a:p>
        </p:txBody>
      </p:sp>
      <p:cxnSp>
        <p:nvCxnSpPr>
          <p:cNvPr id="86" name="Straight Connector 85"/>
          <p:cNvCxnSpPr/>
          <p:nvPr/>
        </p:nvCxnSpPr>
        <p:spPr>
          <a:xfrm rot="10800000">
            <a:off x="714348" y="4572007"/>
            <a:ext cx="76438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 rot="5400000">
            <a:off x="8108975" y="482124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ounded Rectangle 88"/>
          <p:cNvSpPr/>
          <p:nvPr/>
        </p:nvSpPr>
        <p:spPr>
          <a:xfrm>
            <a:off x="7858148" y="5072074"/>
            <a:ext cx="107157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9 – سید یاسین</a:t>
            </a:r>
            <a:endParaRPr lang="en-US" dirty="0"/>
          </a:p>
        </p:txBody>
      </p:sp>
      <p:sp>
        <p:nvSpPr>
          <p:cNvPr id="96" name="Rounded Rectangle 95"/>
          <p:cNvSpPr/>
          <p:nvPr/>
        </p:nvSpPr>
        <p:spPr>
          <a:xfrm>
            <a:off x="6786578" y="5072074"/>
            <a:ext cx="107157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10 – سید موسی</a:t>
            </a:r>
            <a:endParaRPr lang="en-US" dirty="0"/>
          </a:p>
        </p:txBody>
      </p:sp>
      <p:sp>
        <p:nvSpPr>
          <p:cNvPr id="97" name="Rounded Rectangle 96"/>
          <p:cNvSpPr/>
          <p:nvPr/>
        </p:nvSpPr>
        <p:spPr>
          <a:xfrm>
            <a:off x="5715008" y="5072074"/>
            <a:ext cx="107157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11 – سید محمد </a:t>
            </a:r>
            <a:endParaRPr lang="en-US" dirty="0"/>
          </a:p>
        </p:txBody>
      </p:sp>
      <p:sp>
        <p:nvSpPr>
          <p:cNvPr id="98" name="Rounded Rectangle 97"/>
          <p:cNvSpPr/>
          <p:nvPr/>
        </p:nvSpPr>
        <p:spPr>
          <a:xfrm>
            <a:off x="4643438" y="5072074"/>
            <a:ext cx="107157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/>
              <a:t>12 – سید قیاس الدین محمد</a:t>
            </a:r>
            <a:endParaRPr lang="en-US" sz="1400" dirty="0"/>
          </a:p>
        </p:txBody>
      </p:sp>
      <p:sp>
        <p:nvSpPr>
          <p:cNvPr id="99" name="Rounded Rectangle 98"/>
          <p:cNvSpPr/>
          <p:nvPr/>
        </p:nvSpPr>
        <p:spPr>
          <a:xfrm>
            <a:off x="3571868" y="5072074"/>
            <a:ext cx="107157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13 – سید جواد</a:t>
            </a:r>
            <a:endParaRPr lang="en-US" dirty="0"/>
          </a:p>
        </p:txBody>
      </p:sp>
      <p:sp>
        <p:nvSpPr>
          <p:cNvPr id="100" name="Rounded Rectangle 99"/>
          <p:cNvSpPr/>
          <p:nvPr/>
        </p:nvSpPr>
        <p:spPr>
          <a:xfrm>
            <a:off x="2500298" y="5072074"/>
            <a:ext cx="107157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14 – سید محمد </a:t>
            </a:r>
            <a:endParaRPr lang="en-US" dirty="0"/>
          </a:p>
        </p:txBody>
      </p:sp>
      <p:sp>
        <p:nvSpPr>
          <p:cNvPr id="101" name="Rounded Rectangle 100"/>
          <p:cNvSpPr/>
          <p:nvPr/>
        </p:nvSpPr>
        <p:spPr>
          <a:xfrm>
            <a:off x="1428728" y="5072074"/>
            <a:ext cx="107157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15 – سید اسحاق</a:t>
            </a:r>
            <a:endParaRPr lang="en-US" dirty="0"/>
          </a:p>
        </p:txBody>
      </p:sp>
      <p:sp>
        <p:nvSpPr>
          <p:cNvPr id="102" name="Rounded Rectangle 101"/>
          <p:cNvSpPr/>
          <p:nvPr/>
        </p:nvSpPr>
        <p:spPr>
          <a:xfrm>
            <a:off x="357158" y="5072074"/>
            <a:ext cx="107157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/>
              <a:t>16 – سید سراج الدین علی</a:t>
            </a:r>
            <a:endParaRPr lang="en-US" sz="1400" dirty="0"/>
          </a:p>
        </p:txBody>
      </p:sp>
      <p:sp>
        <p:nvSpPr>
          <p:cNvPr id="104" name="Rounded Rectangle 103"/>
          <p:cNvSpPr/>
          <p:nvPr/>
        </p:nvSpPr>
        <p:spPr>
          <a:xfrm>
            <a:off x="7786710" y="6000768"/>
            <a:ext cx="107157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17 – سید علی</a:t>
            </a:r>
            <a:endParaRPr lang="en-US" dirty="0"/>
          </a:p>
        </p:txBody>
      </p:sp>
      <p:sp>
        <p:nvSpPr>
          <p:cNvPr id="109" name="Rounded Rectangle 108"/>
          <p:cNvSpPr/>
          <p:nvPr/>
        </p:nvSpPr>
        <p:spPr>
          <a:xfrm>
            <a:off x="6715140" y="6000768"/>
            <a:ext cx="107157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/>
              <a:t>18 - سید قیاس الدین محمد</a:t>
            </a:r>
            <a:endParaRPr lang="en-US" sz="1400" dirty="0"/>
          </a:p>
        </p:txBody>
      </p:sp>
      <p:sp>
        <p:nvSpPr>
          <p:cNvPr id="110" name="Rounded Rectangle 109"/>
          <p:cNvSpPr/>
          <p:nvPr/>
        </p:nvSpPr>
        <p:spPr>
          <a:xfrm>
            <a:off x="5643570" y="6000768"/>
            <a:ext cx="107157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19 – سید محمد </a:t>
            </a:r>
            <a:endParaRPr lang="en-US" dirty="0"/>
          </a:p>
        </p:txBody>
      </p:sp>
      <p:sp>
        <p:nvSpPr>
          <p:cNvPr id="111" name="Rounded Rectangle 110"/>
          <p:cNvSpPr/>
          <p:nvPr/>
        </p:nvSpPr>
        <p:spPr>
          <a:xfrm>
            <a:off x="4572000" y="6000768"/>
            <a:ext cx="107157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/>
              <a:t>20 – سید شمس الدین محمد</a:t>
            </a:r>
            <a:endParaRPr lang="en-US" sz="1400" dirty="0"/>
          </a:p>
        </p:txBody>
      </p:sp>
      <p:sp>
        <p:nvSpPr>
          <p:cNvPr id="112" name="Rounded Rectangle 111"/>
          <p:cNvSpPr/>
          <p:nvPr/>
        </p:nvSpPr>
        <p:spPr>
          <a:xfrm>
            <a:off x="3500430" y="6000768"/>
            <a:ext cx="107157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/>
              <a:t>21 – سید محمد امین موسوی</a:t>
            </a:r>
            <a:endParaRPr lang="en-US" sz="1400" dirty="0"/>
          </a:p>
        </p:txBody>
      </p:sp>
      <p:cxnSp>
        <p:nvCxnSpPr>
          <p:cNvPr id="66" name="Straight Arrow Connector 65"/>
          <p:cNvCxnSpPr/>
          <p:nvPr/>
        </p:nvCxnSpPr>
        <p:spPr>
          <a:xfrm rot="5400000">
            <a:off x="8108975" y="589281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rot="5400000">
            <a:off x="572266" y="4499776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2143108" y="258057"/>
            <a:ext cx="500066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  <a:hlinkClick r:id="rId2"/>
              </a:rPr>
              <a:t>http://www.royalark.net/India4/oudh3.htm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entury Schoolbook" pitchFamily="18" charset="0"/>
                <a:ea typeface="Times New Roman" pitchFamily="18" charset="0"/>
                <a:cs typeface="Times New Roman" pitchFamily="18" charset="0"/>
              </a:rPr>
              <a:t>OUDH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1" name="Picture 1" descr="http://www.royalark.net/../../India4/oudh-arms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1332451"/>
            <a:ext cx="3571900" cy="3882500"/>
          </a:xfrm>
          <a:prstGeom prst="rect">
            <a:avLst/>
          </a:prstGeom>
          <a:noFill/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785786" y="5020192"/>
            <a:ext cx="7929618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entury Schoolbook" pitchFamily="18" charset="0"/>
                <a:ea typeface="Times New Roman" pitchFamily="18" charset="0"/>
                <a:cs typeface="Times New Roman" pitchFamily="18" charset="0"/>
              </a:rPr>
              <a:t>(AWADH)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entury Schoolbook" pitchFamily="18" charset="0"/>
                <a:ea typeface="Times New Roman" pitchFamily="18" charset="0"/>
                <a:cs typeface="Times New Roman" pitchFamily="18" charset="0"/>
              </a:rPr>
              <a:t>GENEALOGY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entury Schoolbook" pitchFamily="18" charset="0"/>
                <a:ea typeface="Times New Roman" pitchFamily="18" charset="0"/>
                <a:cs typeface="Times New Roman" pitchFamily="18" charset="0"/>
              </a:rPr>
              <a:t>Musa al-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Century Schoolbook" pitchFamily="18" charset="0"/>
                <a:ea typeface="Times New Roman" pitchFamily="18" charset="0"/>
                <a:cs typeface="Times New Roman" pitchFamily="18" charset="0"/>
              </a:rPr>
              <a:t>Kasim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entury Schoolbook" pitchFamily="18" charset="0"/>
                <a:ea typeface="Times New Roman" pitchFamily="18" charset="0"/>
                <a:cs typeface="Times New Roman" pitchFamily="18" charset="0"/>
              </a:rPr>
              <a:t>, 7</a:t>
            </a:r>
            <a:r>
              <a:rPr kumimoji="0" lang="en-US" sz="2400" b="0" i="0" u="none" strike="noStrike" cap="none" normalizeH="0" baseline="30000" dirty="0" smtClean="0">
                <a:ln>
                  <a:noFill/>
                </a:ln>
                <a:solidFill>
                  <a:srgbClr val="00B050"/>
                </a:solidFill>
                <a:effectLst/>
                <a:latin typeface="Century Schoolbook" pitchFamily="18" charset="0"/>
                <a:ea typeface="Times New Roman" pitchFamily="18" charset="0"/>
                <a:cs typeface="Times New Roman" pitchFamily="18" charset="0"/>
              </a:rPr>
              <a:t>th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entury Schoolbook" pitchFamily="18" charset="0"/>
                <a:ea typeface="Times New Roman" pitchFamily="18" charset="0"/>
                <a:cs typeface="Times New Roman" pitchFamily="18" charset="0"/>
              </a:rPr>
              <a:t>Imam of the house of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‘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Century Schoolbook" pitchFamily="18" charset="0"/>
                <a:ea typeface="Times New Roman" pitchFamily="18" charset="0"/>
                <a:cs typeface="Times New Roman" pitchFamily="18" charset="0"/>
              </a:rPr>
              <a:t>Ali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entury Schoolbook" pitchFamily="18" charset="0"/>
                <a:ea typeface="Times New Roman" pitchFamily="18" charset="0"/>
                <a:cs typeface="Times New Roman" pitchFamily="18" charset="0"/>
              </a:rPr>
              <a:t>I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entury Schoolbook" pitchFamily="18" charset="0"/>
                <a:ea typeface="Times New Roman" pitchFamily="18" charset="0"/>
                <a:cs typeface="Times New Roman" pitchFamily="18" charset="0"/>
              </a:rPr>
              <a:t>Sayyid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Century Schoolbook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0000FF"/>
                </a:solidFill>
                <a:effectLst/>
                <a:latin typeface="Century Schoolbook" pitchFamily="18" charset="0"/>
                <a:ea typeface="Times New Roman" pitchFamily="18" charset="0"/>
                <a:cs typeface="Times New Roman" pitchFamily="18" charset="0"/>
              </a:rPr>
              <a:t>Zaid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Diagonal Corner Rectangle 4"/>
          <p:cNvSpPr/>
          <p:nvPr/>
        </p:nvSpPr>
        <p:spPr>
          <a:xfrm>
            <a:off x="357158" y="2500306"/>
            <a:ext cx="2428892" cy="121444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/>
              <a:t>مدت حکومت : 17 سال </a:t>
            </a:r>
            <a:endParaRPr lang="en-US" dirty="0"/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5072066" y="714356"/>
            <a:ext cx="3471858" cy="647696"/>
          </a:xfrm>
        </p:spPr>
        <p:txBody>
          <a:bodyPr>
            <a:normAutofit/>
          </a:bodyPr>
          <a:lstStyle/>
          <a:p>
            <a:pPr algn="r"/>
            <a:r>
              <a:rPr lang="fa-IR" sz="2400" b="1" dirty="0" smtClean="0">
                <a:cs typeface="B Nazanin" pitchFamily="2" charset="-78"/>
              </a:rPr>
              <a:t>1 – سعادت خان برهان ملک</a:t>
            </a:r>
            <a:endParaRPr lang="en-US" sz="2400" b="1" dirty="0">
              <a:cs typeface="B Nazanin" pitchFamily="2" charset="-78"/>
            </a:endParaRPr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>
          <a:xfrm>
            <a:off x="2071670" y="1857364"/>
            <a:ext cx="6572296" cy="976306"/>
          </a:xfrm>
        </p:spPr>
        <p:txBody>
          <a:bodyPr>
            <a:normAutofit/>
          </a:bodyPr>
          <a:lstStyle/>
          <a:p>
            <a:pPr algn="r" rtl="1"/>
            <a:r>
              <a:rPr lang="fa-IR" sz="2400" b="1" dirty="0" smtClean="0">
                <a:cs typeface="B Nazanin" pitchFamily="2" charset="-78"/>
              </a:rPr>
              <a:t>بنیان گذار سلسله اوده در ایالات اتراپرادش هند </a:t>
            </a:r>
            <a:endParaRPr lang="en-US" sz="2400" b="1" dirty="0">
              <a:cs typeface="B Nazanin" pitchFamily="2" charset="-78"/>
            </a:endParaRPr>
          </a:p>
        </p:txBody>
      </p:sp>
      <p:pic>
        <p:nvPicPr>
          <p:cNvPr id="7" name="Picture 6" descr="http://www.royalark.net/../../India4/oudh-Sa'adat%20Kha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2571744"/>
            <a:ext cx="3209931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14348" y="357166"/>
            <a:ext cx="7872410" cy="4000528"/>
          </a:xfrm>
        </p:spPr>
        <p:txBody>
          <a:bodyPr>
            <a:normAutofit/>
          </a:bodyPr>
          <a:lstStyle/>
          <a:p>
            <a:pPr algn="just" rtl="1"/>
            <a:r>
              <a:rPr lang="fa-IR" sz="2400" dirty="0" smtClean="0">
                <a:cs typeface="B Nazanin" pitchFamily="2" charset="-78"/>
              </a:rPr>
              <a:t>ایشان مشهور به سعادت خان برهان الملک که احفاد امام هفتم (ع) و از بزرگان و محترمان نیشابور محسوب می شد. پدر سعادت خان،میرزاناصر،از کارگزاران بهادر شاه اول – سلطان شیعی مذهب تیموری هند بود که پس از مرگ وی که در زمان شاه سلطان حسین صفوی رخ داد، سعادت خان از خراسان به هندوستان رفته و در دهلی اقامت گزید و بزودی در دستگاه فرخ سیر امپراطور تیموری – به مقامات عالی رسید. </a:t>
            </a:r>
          </a:p>
          <a:p>
            <a:pPr algn="just" rtl="1"/>
            <a:r>
              <a:rPr lang="fa-IR" sz="2400" dirty="0" smtClean="0">
                <a:cs typeface="B Nazanin" pitchFamily="2" charset="-78"/>
              </a:rPr>
              <a:t>چندی بعد محمدشاه گورکانی، جانشین فرخ سیر، به میرمحمد امین موسوی (سعادت خان) لقب بهادر داد و نیز در سال 1134 قمری یا 1722 میلادی، حکومت «اوده» را به سعادت خان واگذار نمود و بدین گونه پایه حکومت این سلسله بر آن دیار گذاشته شد .  </a:t>
            </a:r>
            <a:endParaRPr lang="en-US" sz="2400" dirty="0">
              <a:cs typeface="B Nazanin" pitchFamily="2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00628" y="357166"/>
            <a:ext cx="3471858" cy="933448"/>
          </a:xfrm>
        </p:spPr>
        <p:txBody>
          <a:bodyPr>
            <a:normAutofit/>
          </a:bodyPr>
          <a:lstStyle/>
          <a:p>
            <a:pPr algn="r"/>
            <a:r>
              <a:rPr lang="fa-IR" sz="2400" b="1" dirty="0" smtClean="0">
                <a:cs typeface="B Nazanin" pitchFamily="2" charset="-78"/>
              </a:rPr>
              <a:t>2 – نواب ابوالمنصور خان بهادر</a:t>
            </a:r>
            <a:br>
              <a:rPr lang="fa-IR" sz="2400" b="1" dirty="0" smtClean="0">
                <a:cs typeface="B Nazanin" pitchFamily="2" charset="-78"/>
              </a:rPr>
            </a:br>
            <a:r>
              <a:rPr lang="fa-IR" sz="2400" b="1" dirty="0" smtClean="0">
                <a:cs typeface="B Nazanin" pitchFamily="2" charset="-78"/>
              </a:rPr>
              <a:t>(صفدر جنگ) </a:t>
            </a:r>
            <a:endParaRPr lang="en-US" sz="2400" b="1" dirty="0">
              <a:cs typeface="B Nazanin" pitchFamily="2" charset="-7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43438" y="1285860"/>
            <a:ext cx="4000528" cy="976306"/>
          </a:xfrm>
        </p:spPr>
        <p:txBody>
          <a:bodyPr>
            <a:normAutofit/>
          </a:bodyPr>
          <a:lstStyle/>
          <a:p>
            <a:pPr algn="l" rtl="1"/>
            <a:r>
              <a:rPr lang="fa-IR" sz="2400" b="1" dirty="0" smtClean="0">
                <a:cs typeface="B Nazanin" pitchFamily="2" charset="-78"/>
              </a:rPr>
              <a:t>(داماد و خواهر زاده سعادت خان)</a:t>
            </a:r>
            <a:endParaRPr lang="en-US" sz="2400" b="1" dirty="0">
              <a:cs typeface="B Nazanin" pitchFamily="2" charset="-78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500034" y="2285992"/>
            <a:ext cx="2428892" cy="121444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مدت حکومت : 16 سال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 descr="http://www.royalark.net/../../India4/oudh-Abul%20Mansu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1928802"/>
            <a:ext cx="3000396" cy="4571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4643438" y="1643050"/>
            <a:ext cx="4000528" cy="97630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fa-I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(فرزند</a:t>
            </a:r>
            <a:r>
              <a:rPr kumimoji="0" lang="fa-IR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 صفدر جنگ </a:t>
            </a:r>
            <a:r>
              <a:rPr kumimoji="0" lang="fa-I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B Nazanin" pitchFamily="2" charset="-78"/>
              </a:rPr>
              <a:t>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B Nazanin" pitchFamily="2" charset="-78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5000628" y="0"/>
            <a:ext cx="3471858" cy="1428736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400" b="1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B Nazanin" pitchFamily="2" charset="-78"/>
              </a:rPr>
              <a:t>3 – نواب جلال الدین حیدرخان بهادر(شجاع الدوله)</a:t>
            </a:r>
            <a:r>
              <a:rPr kumimoji="0" lang="fa-IR" sz="2400" b="1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B Nazanin" pitchFamily="2" charset="-78"/>
              </a:rPr>
              <a:t/>
            </a:r>
            <a:br>
              <a:rPr kumimoji="0" lang="fa-IR" sz="2400" b="1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B Nazanin" pitchFamily="2" charset="-78"/>
              </a:rPr>
            </a:br>
            <a:endParaRPr kumimoji="0" lang="en-US" sz="2400" b="1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j-lt"/>
              <a:ea typeface="+mj-ea"/>
              <a:cs typeface="B Nazanin" pitchFamily="2" charset="-78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500034" y="2285992"/>
            <a:ext cx="2428892" cy="121444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مدت حکومت : 21 سال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Picture 6" descr="Copyright©Victoria Memorial, Calcutt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2228814"/>
            <a:ext cx="2952754" cy="4343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5643570" y="1000108"/>
            <a:ext cx="3071834" cy="647696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400" b="1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B Nazanin" pitchFamily="2" charset="-78"/>
              </a:rPr>
              <a:t>4 - نواب آصف الدوله </a:t>
            </a:r>
            <a:r>
              <a:rPr kumimoji="0" lang="fa-IR" sz="2400" b="1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B Nazanin" pitchFamily="2" charset="-78"/>
              </a:rPr>
              <a:t> </a:t>
            </a:r>
            <a:endParaRPr kumimoji="0" lang="en-US" sz="2400" b="1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j-lt"/>
              <a:ea typeface="+mj-ea"/>
              <a:cs typeface="B Nazanin" pitchFamily="2" charset="-78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500034" y="2285992"/>
            <a:ext cx="2428892" cy="121444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مدت حکومت : 23 سال 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5000628" y="642918"/>
            <a:ext cx="3471858" cy="933448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400" b="1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B Nazanin" pitchFamily="2" charset="-78"/>
              </a:rPr>
              <a:t>5 – نواب میرزا وزیر علی خان </a:t>
            </a:r>
            <a:endParaRPr kumimoji="0" lang="en-US" sz="2400" b="1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j-lt"/>
              <a:ea typeface="+mj-ea"/>
              <a:cs typeface="B Nazanin" pitchFamily="2" charset="-78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500034" y="2285992"/>
            <a:ext cx="2428892" cy="121444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مدت حکومت : 1 سال 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5000628" y="357166"/>
            <a:ext cx="3471858" cy="933448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400" b="1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B Nazanin" pitchFamily="2" charset="-78"/>
              </a:rPr>
              <a:t>6 – نواب سعادت علی خان بهادر </a:t>
            </a:r>
            <a:r>
              <a:rPr kumimoji="0" lang="fa-IR" sz="2400" b="1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B Nazanin" pitchFamily="2" charset="-78"/>
              </a:rPr>
              <a:t> </a:t>
            </a:r>
            <a:endParaRPr kumimoji="0" lang="en-US" sz="2400" b="1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j-lt"/>
              <a:ea typeface="+mj-ea"/>
              <a:cs typeface="B Nazanin" pitchFamily="2" charset="-78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500034" y="2285992"/>
            <a:ext cx="2428892" cy="121444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مدت حکومت : 17 سال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http://www.royalark.net/India4/Oudh-Yamin%20ud-Daul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1571612"/>
            <a:ext cx="3286148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5000628" y="357166"/>
            <a:ext cx="3471858" cy="933448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B Nazanin" pitchFamily="2" charset="-78"/>
              </a:rPr>
              <a:t>7 – غازی الدین حیدر علی شاه بهادر</a:t>
            </a:r>
            <a:r>
              <a:rPr kumimoji="0" lang="fa-IR" sz="2400" b="1" i="0" u="none" strike="noStrike" kern="1200" cap="none" spc="-100" normalizeH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B Nazanin" pitchFamily="2" charset="-78"/>
              </a:rPr>
              <a:t> </a:t>
            </a:r>
            <a:endParaRPr kumimoji="0" lang="en-US" sz="2400" b="1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j-lt"/>
              <a:ea typeface="+mj-ea"/>
              <a:cs typeface="B Nazanin" pitchFamily="2" charset="-78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500034" y="2285992"/>
            <a:ext cx="2428892" cy="121444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مدت حکومت : 14 سال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http://www.royalark.net/../../India4/oudh-Ghazi%20ud-di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1357296"/>
            <a:ext cx="3571900" cy="5286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5000628" y="280974"/>
            <a:ext cx="3471858" cy="719134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B Nazanin" pitchFamily="2" charset="-78"/>
              </a:rPr>
              <a:t>8 – سلطان نصرالدین حیدر</a:t>
            </a:r>
            <a:endParaRPr kumimoji="0" lang="en-US" sz="2400" b="1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j-lt"/>
              <a:ea typeface="+mj-ea"/>
              <a:cs typeface="B Nazanin" pitchFamily="2" charset="-78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500034" y="2285992"/>
            <a:ext cx="2428892" cy="121444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مدت حکومت : 10 سال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http://www.royalark.net/../../India4/oudh-Nasir%20ud-di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1142984"/>
            <a:ext cx="3286148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 txBox="1">
            <a:spLocks/>
          </p:cNvSpPr>
          <p:nvPr/>
        </p:nvSpPr>
        <p:spPr>
          <a:xfrm>
            <a:off x="5000628" y="785794"/>
            <a:ext cx="3471858" cy="576258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B Nazanin" pitchFamily="2" charset="-78"/>
              </a:rPr>
              <a:t>9 – محمدعلی شاه بهادر</a:t>
            </a:r>
            <a:endParaRPr kumimoji="0" lang="en-US" sz="2400" b="1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j-lt"/>
              <a:ea typeface="+mj-ea"/>
              <a:cs typeface="B Nazanin" pitchFamily="2" charset="-78"/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500034" y="2285992"/>
            <a:ext cx="2428892" cy="121444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مدت حکومت : 5 سال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http://www.royalark.net/India4/oudh-Muhammad%20Al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1428736"/>
            <a:ext cx="3286148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3143240" y="642918"/>
            <a:ext cx="5329246" cy="933448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+mj-lt"/>
                <a:ea typeface="+mj-ea"/>
                <a:cs typeface="B Nazanin" pitchFamily="2" charset="-78"/>
              </a:rPr>
              <a:t>10 – محمد امجد علی شاه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400" b="1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B Nazanin" pitchFamily="2" charset="-78"/>
              </a:rPr>
              <a:t>(مشهور به میردلدار علی شاه هندی) </a:t>
            </a:r>
            <a:endParaRPr kumimoji="0" lang="en-US" sz="2400" b="1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j-lt"/>
              <a:ea typeface="+mj-ea"/>
              <a:cs typeface="B Nazanin" pitchFamily="2" charset="-78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357158" y="500042"/>
            <a:ext cx="2428892" cy="121444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مدت حکومت : 5 سال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4929190" y="1928802"/>
            <a:ext cx="4000528" cy="2571768"/>
          </a:xfrm>
        </p:spPr>
        <p:txBody>
          <a:bodyPr>
            <a:normAutofit/>
          </a:bodyPr>
          <a:lstStyle/>
          <a:p>
            <a:pPr algn="just" rtl="1"/>
            <a:r>
              <a:rPr lang="fa-IR" sz="2000" dirty="0" smtClean="0">
                <a:cs typeface="B Nazanin" pitchFamily="2" charset="-78"/>
              </a:rPr>
              <a:t>امجد علی شاه چون درگذشت، پسر ارشدش مصطفی علی حیدر، از سلطنت محروم گشت و به جای او پسر دوم سلطان به نام واجد علی شاه بر مسند شاهی نشست. و بلاخره واجد علی شاه نیز در جمادی الثانی سال 1272 هجری قمری توسط انگلیسی ها از سلطنت خلع و به کلکته تبعید شد و تا پایان عمر در آنجا محصور گردید. </a:t>
            </a:r>
            <a:endParaRPr lang="en-US" sz="2000" dirty="0">
              <a:cs typeface="B Nazanin" pitchFamily="2" charset="-78"/>
            </a:endParaRPr>
          </a:p>
        </p:txBody>
      </p:sp>
      <p:pic>
        <p:nvPicPr>
          <p:cNvPr id="7" name="Picture 6" descr="http://www.royalark.net/India4/oudh-Amjad%20Al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42" y="1990686"/>
            <a:ext cx="3095630" cy="458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714612" y="428604"/>
            <a:ext cx="6072230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>
              <a:spcBef>
                <a:spcPct val="0"/>
              </a:spcBef>
              <a:defRPr/>
            </a:pPr>
            <a:r>
              <a:rPr lang="fa-IR" sz="2800" b="1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cs typeface="B Nazanin" pitchFamily="2" charset="-78"/>
              </a:rPr>
              <a:t>11 – محمد واجد علی شاه بهادر آخرین پادشاه سلسله اوده </a:t>
            </a:r>
            <a:endParaRPr lang="en-US" sz="2800" b="1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tx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cs typeface="B Nazanin" pitchFamily="2" charset="-78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428596" y="1571612"/>
            <a:ext cx="2428892" cy="121444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مدت حکومت : 9 سال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 descr="http://www.royalark.net/India4/oudh-Wajid%20Ali%20Shah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1643048"/>
            <a:ext cx="3571900" cy="4857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rot="10800000">
            <a:off x="928662" y="2143116"/>
            <a:ext cx="72152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7786710" y="2500306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572266" y="2499512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929322" y="2857496"/>
            <a:ext cx="2928958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>
              <a:spcBef>
                <a:spcPct val="0"/>
              </a:spcBef>
              <a:defRPr/>
            </a:pPr>
            <a:r>
              <a:rPr lang="fa-IR" sz="2400" b="1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cs typeface="B Nazanin" pitchFamily="2" charset="-78"/>
              </a:rPr>
              <a:t>11 – محمد واجد علی شاه </a:t>
            </a:r>
            <a:endParaRPr lang="en-US" sz="2400" b="1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tx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cs typeface="B Nazanin" pitchFamily="2" charset="-78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85720" y="2857496"/>
            <a:ext cx="3857652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fa-IR" sz="2800" b="1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cs typeface="B Nazanin" pitchFamily="2" charset="-78"/>
              </a:rPr>
              <a:t>سید ابوالقاسم شاه هندی      </a:t>
            </a:r>
            <a:endParaRPr lang="en-US" sz="2800" b="1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tx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cs typeface="B Nazanin" pitchFamily="2" charset="-78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5400000">
            <a:off x="1715274" y="4214024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214250" y="5286388"/>
            <a:ext cx="3000428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fa-IR" sz="2400" b="1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cs typeface="B Nazanin" pitchFamily="2" charset="-78"/>
              </a:rPr>
              <a:t>سید ابوالقاسم هندی</a:t>
            </a:r>
            <a:endParaRPr lang="en-US" sz="2400" b="1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tx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cs typeface="B Nazanin" pitchFamily="2" charset="-78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714744" y="5286388"/>
            <a:ext cx="3000396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fa-IR" sz="2400" b="1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cs typeface="B Nazanin" pitchFamily="2" charset="-78"/>
              </a:rPr>
              <a:t>سید محمدعلی هندی</a:t>
            </a:r>
            <a:endParaRPr lang="en-US" sz="2400" b="1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tx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cs typeface="B Nazanin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rot="10800000">
            <a:off x="1357290" y="4572008"/>
            <a:ext cx="3571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>
            <a:off x="999306" y="4928404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>
            <a:off x="4572794" y="4928404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4358480" y="1785132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2071670" y="428604"/>
            <a:ext cx="5286412" cy="10001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>
              <a:spcBef>
                <a:spcPct val="0"/>
              </a:spcBef>
              <a:defRPr/>
            </a:pPr>
            <a:r>
              <a:rPr lang="fa-IR" sz="2400" b="1" spc="-10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cs typeface="B Nazanin" pitchFamily="2" charset="-78"/>
              </a:rPr>
              <a:t>محمد امجد علی شاه مشهور به دلدار علی شاه هندی</a:t>
            </a:r>
            <a:endParaRPr lang="en-US" sz="2400" b="1" spc="-10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tx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cs typeface="B Nazanin" pitchFamily="2" charset="-7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00364" y="285728"/>
            <a:ext cx="3214710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1 – سید محمد علی هندی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358480" y="1285066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>
            <a:off x="928662" y="1571611"/>
            <a:ext cx="76438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679423" y="182085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8323289" y="182085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6215074" y="2071678"/>
            <a:ext cx="2714644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سیده بیگم دختر سید محمد علی جشنی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rot="5400000">
            <a:off x="7323157" y="303529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6215074" y="3286124"/>
            <a:ext cx="2714644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یحیی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85720" y="2071678"/>
            <a:ext cx="2214578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سکینه دختر امیر لشنی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rot="5400000">
            <a:off x="1108051" y="310673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0800000">
            <a:off x="428596" y="3357562"/>
            <a:ext cx="4572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>
            <a:off x="4751389" y="360680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179357" y="360680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4357686" y="3857628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احمد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3000364" y="3857628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محمد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643042" y="3857628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سلیمان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285720" y="3857628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عبدالرسول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4357686" y="4500570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فاطمه سلطان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000364" y="4500570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زهرا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643042" y="4500570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شهربانو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285720" y="4500570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فاطمه بی بی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4357686" y="5500702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آسید حسین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000364" y="5500702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سید عبدالحسین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1643042" y="5500702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سید هاشم نی ریزی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285720" y="5500702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سید محمدحسن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4357686" y="6143644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خیر النساء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2571736" y="6143644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سید ابوالقاسم جشنی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rot="5400000">
            <a:off x="4751389" y="524987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5400000">
            <a:off x="679423" y="524987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5400000">
            <a:off x="2036745" y="524987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5400000">
            <a:off x="3465505" y="524987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43" idx="1"/>
            <a:endCxn id="44" idx="3"/>
          </p:cNvCxnSpPr>
          <p:nvPr/>
        </p:nvCxnSpPr>
        <p:spPr>
          <a:xfrm rot="10800000">
            <a:off x="3929058" y="6429396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214678" y="357166"/>
            <a:ext cx="2643206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 آسید یحیی هندی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32078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0800000">
            <a:off x="785786" y="1571612"/>
            <a:ext cx="70723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536547" y="182085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7608909" y="182085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786314" y="2071678"/>
            <a:ext cx="4071966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حاجیه سکینه  (دختر شیخ محمد حسن زیدآبادی) مشهور به نبی السارقین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6608777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0800000">
            <a:off x="4286248" y="3214686"/>
            <a:ext cx="43577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>
            <a:off x="4037009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>
            <a:off x="8394727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7786710" y="3714752"/>
            <a:ext cx="1143008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جواد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572264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عبدالنبی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357818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هاشم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4143372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سید هدایت الله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285720" y="2071678"/>
            <a:ext cx="3357586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زینب بیگم جشنی دختر سید محمد هادی جشنی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rot="5400000">
            <a:off x="1679555" y="303529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10800000">
            <a:off x="428596" y="3286124"/>
            <a:ext cx="31432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>
            <a:off x="179357" y="353536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5400000">
            <a:off x="3322629" y="353536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2714612" y="3786190"/>
            <a:ext cx="1285884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</a:t>
            </a:r>
            <a:r>
              <a:rPr lang="fa-IR" dirty="0">
                <a:solidFill>
                  <a:schemeClr val="tx1"/>
                </a:solidFill>
              </a:rPr>
              <a:t>آ</a:t>
            </a:r>
            <a:r>
              <a:rPr lang="fa-IR" dirty="0" smtClean="0">
                <a:solidFill>
                  <a:schemeClr val="tx1"/>
                </a:solidFill>
              </a:rPr>
              <a:t>میر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428728" y="3786190"/>
            <a:ext cx="1285884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محمود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142844" y="3786190"/>
            <a:ext cx="1285884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اکبر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00364" y="428604"/>
            <a:ext cx="3071834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1 – سید جواد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322761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071802" y="1714488"/>
            <a:ext cx="3000396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رقیه (دختر حاج آقای عرب)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10800000">
            <a:off x="2143108" y="3000372"/>
            <a:ext cx="47863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6680215" y="32496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1893869" y="32496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857884" y="3500438"/>
            <a:ext cx="1714512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عطااله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786182" y="3500438"/>
            <a:ext cx="1714512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عنایت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714480" y="3500438"/>
            <a:ext cx="1714512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بی بی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71802" y="142852"/>
            <a:ext cx="2928958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عطا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322761" y="89215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>
            <a:off x="642910" y="1142985"/>
            <a:ext cx="79296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393671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8323289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7286644" y="1643050"/>
            <a:ext cx="1643042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 ماه جان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7966099" y="2320917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4572000" y="2500307"/>
            <a:ext cx="4214842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8609041" y="2678107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4394199" y="2678107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7715272" y="285749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عبدالعلی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286248" y="285749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معصوم علی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rot="5400000">
            <a:off x="8251851" y="3535363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7715272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پوران واصل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rot="5400000">
            <a:off x="8250262" y="4392619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0800000">
            <a:off x="6357950" y="4572008"/>
            <a:ext cx="25003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>
            <a:off x="8680479" y="4749809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6180149" y="4749809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8001024" y="4929198"/>
            <a:ext cx="1071570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هادی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5786446" y="4929198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رضا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8001024" y="5357826"/>
            <a:ext cx="1071570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زهرا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6929454" y="4929198"/>
            <a:ext cx="1071570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سعیده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786446" y="5357826"/>
            <a:ext cx="1071570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اقبال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8001024" y="5929330"/>
            <a:ext cx="1071570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dirty="0" smtClean="0">
                <a:solidFill>
                  <a:schemeClr val="tx1"/>
                </a:solidFill>
              </a:rPr>
              <a:t>همسرسیداصغر هندی زاده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5857884" y="5929330"/>
            <a:ext cx="1071570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solidFill>
                  <a:schemeClr val="tx1"/>
                </a:solidFill>
              </a:rPr>
              <a:t>پوروش زارع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8001024" y="6357958"/>
            <a:ext cx="1071570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لیلا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6286512" y="6357958"/>
            <a:ext cx="1428760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solidFill>
                  <a:schemeClr val="tx1"/>
                </a:solidFill>
              </a:rPr>
              <a:t>همسرمنصوری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 rot="5400000">
            <a:off x="4679951" y="3535363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/>
          <p:cNvSpPr/>
          <p:nvPr/>
        </p:nvSpPr>
        <p:spPr>
          <a:xfrm>
            <a:off x="4286248" y="3714752"/>
            <a:ext cx="1214446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رضیه ابطحی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 rot="5400000">
            <a:off x="4679951" y="4249743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10800000">
            <a:off x="3000364" y="4429132"/>
            <a:ext cx="25003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5400000">
            <a:off x="5321305" y="4606933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5400000">
            <a:off x="2822563" y="4606933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ounded Rectangle 47"/>
          <p:cNvSpPr/>
          <p:nvPr/>
        </p:nvSpPr>
        <p:spPr>
          <a:xfrm>
            <a:off x="4643438" y="4786322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محمد علی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3500430" y="4786322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صدیقه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2357422" y="4786322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حسن شیخی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4643438" y="5214950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حبیبه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3500430" y="5214950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حکیمه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2357422" y="5214950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فاطمه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4643438" y="5857892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خدا یاری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3500430" y="5857892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solidFill>
                  <a:schemeClr val="tx1"/>
                </a:solidFill>
              </a:rPr>
              <a:t>همسر ناصر قاسمی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2357422" y="5857892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solidFill>
                  <a:schemeClr val="tx1"/>
                </a:solidFill>
              </a:rPr>
              <a:t>همسر نعمت الهی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643438" y="6286520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فرشته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3500430" y="6286520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همسرآل احمد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4413986" y="1142984"/>
            <a:ext cx="15138" cy="4286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ounded Rectangle 60"/>
          <p:cNvSpPr/>
          <p:nvPr/>
        </p:nvSpPr>
        <p:spPr>
          <a:xfrm>
            <a:off x="3714744" y="1615870"/>
            <a:ext cx="1643042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زیبا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2" name="Straight Arrow Connector 61"/>
          <p:cNvCxnSpPr/>
          <p:nvPr/>
        </p:nvCxnSpPr>
        <p:spPr>
          <a:xfrm rot="5400000">
            <a:off x="3894133" y="2178041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ounded Rectangle 62"/>
          <p:cNvSpPr/>
          <p:nvPr/>
        </p:nvSpPr>
        <p:spPr>
          <a:xfrm>
            <a:off x="3214678" y="2357430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سید محمد علی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64" name="Straight Arrow Connector 63"/>
          <p:cNvCxnSpPr/>
          <p:nvPr/>
        </p:nvCxnSpPr>
        <p:spPr>
          <a:xfrm rot="5400000">
            <a:off x="3536943" y="3035297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>
            <a:off x="3000364" y="3214686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صدیقه ابطحی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 rot="5400000">
            <a:off x="3322629" y="3821115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rot="10800000">
            <a:off x="1571604" y="4000504"/>
            <a:ext cx="19288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rot="5400000">
            <a:off x="1393803" y="4178305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70"/>
          <p:cNvSpPr/>
          <p:nvPr/>
        </p:nvSpPr>
        <p:spPr>
          <a:xfrm>
            <a:off x="928662" y="4357694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حلیمه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928662" y="4857760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معصومه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928662" y="5357826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الهام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 flipH="1">
            <a:off x="2357422" y="1142984"/>
            <a:ext cx="1588" cy="4694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ounded Rectangle 76"/>
          <p:cNvSpPr/>
          <p:nvPr/>
        </p:nvSpPr>
        <p:spPr>
          <a:xfrm>
            <a:off x="1860543" y="1613188"/>
            <a:ext cx="1643042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 بی بی (اقدس خانم)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71438" y="1643050"/>
            <a:ext cx="1643042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گل آبتون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2" name="Straight Arrow Connector 81"/>
          <p:cNvCxnSpPr/>
          <p:nvPr/>
        </p:nvCxnSpPr>
        <p:spPr>
          <a:xfrm rot="5400000">
            <a:off x="465109" y="2320917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ounded Rectangle 82"/>
          <p:cNvSpPr/>
          <p:nvPr/>
        </p:nvSpPr>
        <p:spPr>
          <a:xfrm>
            <a:off x="142844" y="250030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شمسی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67" name="Straight Arrow Connector 66"/>
          <p:cNvCxnSpPr/>
          <p:nvPr/>
        </p:nvCxnSpPr>
        <p:spPr>
          <a:xfrm rot="5400000">
            <a:off x="8180413" y="567850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37" idx="1"/>
            <a:endCxn id="38" idx="3"/>
          </p:cNvCxnSpPr>
          <p:nvPr/>
        </p:nvCxnSpPr>
        <p:spPr>
          <a:xfrm rot="10800000">
            <a:off x="7715272" y="657227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 rot="5400000">
            <a:off x="6285718" y="5857892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stCxn id="52" idx="2"/>
            <a:endCxn id="55" idx="0"/>
          </p:cNvCxnSpPr>
          <p:nvPr/>
        </p:nvCxnSpPr>
        <p:spPr>
          <a:xfrm rot="5400000">
            <a:off x="5107785" y="5750735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>
            <a:stCxn id="53" idx="2"/>
            <a:endCxn id="56" idx="0"/>
          </p:cNvCxnSpPr>
          <p:nvPr/>
        </p:nvCxnSpPr>
        <p:spPr>
          <a:xfrm rot="5400000">
            <a:off x="3964777" y="5750735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>
            <a:stCxn id="54" idx="2"/>
            <a:endCxn id="57" idx="0"/>
          </p:cNvCxnSpPr>
          <p:nvPr/>
        </p:nvCxnSpPr>
        <p:spPr>
          <a:xfrm rot="5400000">
            <a:off x="2821769" y="5750735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214678" y="214290"/>
            <a:ext cx="2643206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عنایت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rot="10800000">
            <a:off x="642910" y="1142985"/>
            <a:ext cx="79296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>
            <a:off x="8323289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393671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6429388" y="1643050"/>
            <a:ext cx="2500330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بدری جهان (دختر سید سلیمان)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286116" y="1643050"/>
            <a:ext cx="2500330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خاور (هندی زاده)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85720" y="1643050"/>
            <a:ext cx="2500330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فاطمه (دختر آسید حسین)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4394199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>
            <a:off x="3214678" y="2571744"/>
            <a:ext cx="32147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4179885" y="232091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2965439" y="282098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6180149" y="282098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500694" y="3071810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اکبر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214810" y="3071810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هاشم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2928926" y="3071810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جواد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500694" y="3643314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احمد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214810" y="3643314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سید علی رضا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2928926" y="3643314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رسول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214810" y="4214818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solidFill>
                  <a:schemeClr val="tx1"/>
                </a:solidFill>
              </a:rPr>
              <a:t>همسر سید یحیی ابطحی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2928926" y="4214818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مهتاب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500694" y="4214818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بدری جهان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rot="5400000">
            <a:off x="1036613" y="232091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10800000">
            <a:off x="357158" y="2571744"/>
            <a:ext cx="20002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>
            <a:off x="107919" y="282098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>
            <a:off x="2108183" y="282098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1571604" y="3071810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صدیقه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214282" y="3071810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solidFill>
                  <a:schemeClr val="tx1"/>
                </a:solidFill>
              </a:rPr>
              <a:t>همسر سید محمد علی ابطحی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1571604" y="3643314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ربابه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214282" y="3643314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solidFill>
                  <a:schemeClr val="tx1"/>
                </a:solidFill>
              </a:rPr>
              <a:t>همسر منوچهر پاک نیت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571604" y="4214818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رقیه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214282" y="4214818"/>
            <a:ext cx="114300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solidFill>
                  <a:schemeClr val="tx1"/>
                </a:solidFill>
              </a:rPr>
              <a:t>همسر علی تواضع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41" name="Straight Arrow Connector 40"/>
          <p:cNvCxnSpPr>
            <a:stCxn id="27" idx="1"/>
            <a:endCxn id="25" idx="3"/>
          </p:cNvCxnSpPr>
          <p:nvPr/>
        </p:nvCxnSpPr>
        <p:spPr>
          <a:xfrm rot="10800000">
            <a:off x="5357818" y="4429132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7" idx="1"/>
          </p:cNvCxnSpPr>
          <p:nvPr/>
        </p:nvCxnSpPr>
        <p:spPr>
          <a:xfrm rot="10800000">
            <a:off x="1357290" y="4429132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10800000">
            <a:off x="1357290" y="3857628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10800000">
            <a:off x="1357290" y="3284536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428992" y="285728"/>
            <a:ext cx="2571768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اکبر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464049" y="117790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>
            <a:off x="571472" y="1428736"/>
            <a:ext cx="79296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322233" y="167797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8251851" y="167797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5857884" y="1928802"/>
            <a:ext cx="3000396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سکینه ابطحی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14282" y="1928802"/>
            <a:ext cx="3000396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عشرت کریمی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1393803" y="289242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>
            <a:off x="428596" y="3143248"/>
            <a:ext cx="44291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179357" y="339248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4608513" y="339248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4071934" y="3643314"/>
            <a:ext cx="1285884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مهین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786050" y="3643314"/>
            <a:ext cx="1285884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زهره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500166" y="3643314"/>
            <a:ext cx="1285884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اعظم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214282" y="3643314"/>
            <a:ext cx="1285884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حمیده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2786050" y="4286256"/>
            <a:ext cx="1285884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حسین ایزدی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8" name="Straight Arrow Connector 27"/>
          <p:cNvCxnSpPr>
            <a:stCxn id="22" idx="2"/>
            <a:endCxn id="26" idx="0"/>
          </p:cNvCxnSpPr>
          <p:nvPr/>
        </p:nvCxnSpPr>
        <p:spPr>
          <a:xfrm rot="5400000">
            <a:off x="3357554" y="4214818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857884" y="214290"/>
            <a:ext cx="3000396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هاشم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57158" y="285728"/>
            <a:ext cx="3000396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احمد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1608117" y="110647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7108843" y="103503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6500826" y="1285860"/>
            <a:ext cx="171451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سعیده ابطحی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00100" y="1357298"/>
            <a:ext cx="171451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شمسی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10800000">
            <a:off x="4286248" y="2357431"/>
            <a:ext cx="4286280" cy="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7108843" y="210660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4037009" y="260666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8321701" y="260666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7715272" y="2857496"/>
            <a:ext cx="114297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مژده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429388" y="2857496"/>
            <a:ext cx="114297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solidFill>
                  <a:schemeClr val="tx1"/>
                </a:solidFill>
              </a:rPr>
              <a:t> همسر رولاند اوریانا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000496" y="2857496"/>
            <a:ext cx="114297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صالح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rot="5400000">
            <a:off x="1608117" y="224947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0800000" flipV="1">
            <a:off x="500036" y="2500306"/>
            <a:ext cx="2571767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>
            <a:off x="250795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>
            <a:off x="2820975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2500298" y="3000372"/>
            <a:ext cx="114297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مریم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285720" y="3000372"/>
            <a:ext cx="114297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زهرا(صبا)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5929322" y="3500438"/>
            <a:ext cx="3000396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علی رضا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rot="5400000">
            <a:off x="7287438" y="421402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ounded Rectangle 45"/>
          <p:cNvSpPr/>
          <p:nvPr/>
        </p:nvSpPr>
        <p:spPr>
          <a:xfrm>
            <a:off x="6572264" y="4357694"/>
            <a:ext cx="1714512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حکیمه ابطحی 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 rot="10800000" flipV="1">
            <a:off x="5500694" y="5143512"/>
            <a:ext cx="3143272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5400000">
            <a:off x="7286644" y="499984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rot="5400000">
            <a:off x="5249867" y="539275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5400000">
            <a:off x="8393139" y="539275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>
            <a:off x="7786742" y="5643578"/>
            <a:ext cx="114297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فائزه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7786710" y="6215082"/>
            <a:ext cx="114297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آزاده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5214942" y="5643578"/>
            <a:ext cx="114297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آذر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928662" y="3643314"/>
            <a:ext cx="3000396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رسول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5" name="Straight Arrow Connector 64"/>
          <p:cNvCxnSpPr/>
          <p:nvPr/>
        </p:nvCxnSpPr>
        <p:spPr>
          <a:xfrm rot="5400000">
            <a:off x="2179621" y="446405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65"/>
          <p:cNvSpPr/>
          <p:nvPr/>
        </p:nvSpPr>
        <p:spPr>
          <a:xfrm>
            <a:off x="1571604" y="4714884"/>
            <a:ext cx="171451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فاطمه هندی زاده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7" name="Straight Connector 66"/>
          <p:cNvCxnSpPr/>
          <p:nvPr/>
        </p:nvCxnSpPr>
        <p:spPr>
          <a:xfrm rot="10800000" flipV="1">
            <a:off x="500034" y="5786455"/>
            <a:ext cx="3143272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rot="5400000">
            <a:off x="2179621" y="553562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rot="5400000">
            <a:off x="249207" y="603569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rot="5400000">
            <a:off x="3392479" y="603569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ounded Rectangle 70"/>
          <p:cNvSpPr/>
          <p:nvPr/>
        </p:nvSpPr>
        <p:spPr>
          <a:xfrm>
            <a:off x="2786082" y="6286520"/>
            <a:ext cx="114297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سجاد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1500166" y="6286520"/>
            <a:ext cx="114297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سهیلا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214282" y="6286520"/>
            <a:ext cx="114297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احمد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5" name="Rounded Rectangle 74"/>
          <p:cNvSpPr/>
          <p:nvPr/>
        </p:nvSpPr>
        <p:spPr>
          <a:xfrm>
            <a:off x="6429388" y="5643578"/>
            <a:ext cx="114297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احسان خدایاری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5214942" y="2857496"/>
            <a:ext cx="114297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مهدی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6" name="Straight Arrow Connector 55"/>
          <p:cNvCxnSpPr>
            <a:stCxn id="51" idx="1"/>
            <a:endCxn id="75" idx="3"/>
          </p:cNvCxnSpPr>
          <p:nvPr/>
        </p:nvCxnSpPr>
        <p:spPr>
          <a:xfrm rot="10800000">
            <a:off x="7572364" y="5893611"/>
            <a:ext cx="21437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10800000">
            <a:off x="7572396" y="3071810"/>
            <a:ext cx="21437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500694" y="142852"/>
            <a:ext cx="285752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عبدالعلی ابطحی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42910" y="142852"/>
            <a:ext cx="285752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معصوم علی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6680215" y="103503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1820842" y="103503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6143636" y="1285860"/>
            <a:ext cx="157163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هادی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6678627" y="203516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6143636" y="2285992"/>
            <a:ext cx="157163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همسرشهره واصل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10800000" flipV="1">
            <a:off x="5429256" y="2928935"/>
            <a:ext cx="3143272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8394727" y="3106735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7286644" y="3286124"/>
            <a:ext cx="157163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امیر علی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143504" y="3286124"/>
            <a:ext cx="157163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امیر محمد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rot="5400000">
            <a:off x="5251455" y="3106735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1285852" y="1285860"/>
            <a:ext cx="157163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دکتر سید محمد علی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rot="5400000">
            <a:off x="1820842" y="203516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1285852" y="2285992"/>
            <a:ext cx="157163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جمیله محمد زاده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rot="10800000" flipV="1">
            <a:off x="785786" y="2928934"/>
            <a:ext cx="3143272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3751257" y="3106734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2643174" y="3286123"/>
            <a:ext cx="157163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مریم السادات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500034" y="3286123"/>
            <a:ext cx="157163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محمد رضا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rot="5400000">
            <a:off x="607985" y="3106734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3000364" y="4000504"/>
            <a:ext cx="285752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عبدالعلی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rot="5400000">
            <a:off x="4179885" y="489268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3643306" y="5143512"/>
            <a:ext cx="157163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رضا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rot="5400000">
            <a:off x="4178297" y="589281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3643306" y="6143644"/>
            <a:ext cx="157163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فهیمه نیک بخت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rot="10800000">
            <a:off x="2928926" y="6429396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/>
          <p:cNvSpPr/>
          <p:nvPr/>
        </p:nvSpPr>
        <p:spPr>
          <a:xfrm>
            <a:off x="1357290" y="6215082"/>
            <a:ext cx="157163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نورا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928926" y="214290"/>
            <a:ext cx="321471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عبد النبی قریشی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4251323" y="103503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0800000">
            <a:off x="642910" y="1285859"/>
            <a:ext cx="79296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8323289" y="153509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393671" y="153509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6286512" y="1785926"/>
            <a:ext cx="2571768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فاطمه بی بی (دختر سید هاشم نی ریزی)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10800000" flipV="1">
            <a:off x="5500694" y="2786059"/>
            <a:ext cx="3143272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7180281" y="253523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5249867" y="303529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8393139" y="303529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7786742" y="3286124"/>
            <a:ext cx="114297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محمد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929190" y="3286124"/>
            <a:ext cx="114297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صدیقه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929190" y="4143380"/>
            <a:ext cx="114297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آقای ضیغمی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rot="5400000">
            <a:off x="8108975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786742" y="4286256"/>
            <a:ext cx="114297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سلطان فاطمی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rot="5400000">
            <a:off x="8108975" y="50355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0800000">
            <a:off x="5000628" y="5286388"/>
            <a:ext cx="37147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>
            <a:off x="4751389" y="553562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8466165" y="553562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7786710" y="5786454"/>
            <a:ext cx="114297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حسام الدین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643734" y="5786454"/>
            <a:ext cx="114297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عماد الدین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4357718" y="5786454"/>
            <a:ext cx="114297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جمال الدین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5500726" y="5786454"/>
            <a:ext cx="114297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کمال الدین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7786710" y="6286520"/>
            <a:ext cx="114297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بی بی فاطمه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285720" y="1785926"/>
            <a:ext cx="2571768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بتول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rot="10800000" flipV="1">
            <a:off x="428596" y="2786058"/>
            <a:ext cx="3143272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>
            <a:off x="1322365" y="253523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5400000">
            <a:off x="179357" y="303529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>
            <a:off x="3322629" y="303529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2214546" y="3286124"/>
            <a:ext cx="1571636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فخرالدین قریشی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214282" y="3286124"/>
            <a:ext cx="1571636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طیبه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214282" y="4214818"/>
            <a:ext cx="1571636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آقای محمد معصومی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rot="5400000">
            <a:off x="5251455" y="389255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5400000">
            <a:off x="750861" y="396399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858016" y="428604"/>
            <a:ext cx="214314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حسام الدین قریشی 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fa-IR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643438" y="428604"/>
            <a:ext cx="214314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قریشی</a:t>
            </a:r>
            <a:r>
              <a:rPr lang="en-US" dirty="0" smtClean="0">
                <a:solidFill>
                  <a:schemeClr val="tx1"/>
                </a:solidFill>
              </a:rPr>
              <a:t>  </a:t>
            </a:r>
            <a:r>
              <a:rPr lang="fa-IR" dirty="0" smtClean="0">
                <a:solidFill>
                  <a:schemeClr val="tx1"/>
                </a:solidFill>
              </a:rPr>
              <a:t>سید جمال الدین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428860" y="428604"/>
            <a:ext cx="214314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fa-IR" dirty="0" smtClean="0">
                <a:solidFill>
                  <a:schemeClr val="tx1"/>
                </a:solidFill>
              </a:rPr>
              <a:t>قریشی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fa-IR" dirty="0" smtClean="0">
                <a:solidFill>
                  <a:schemeClr val="tx1"/>
                </a:solidFill>
              </a:rPr>
              <a:t>سید کمال الدین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14282" y="428604"/>
            <a:ext cx="214314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  </a:t>
            </a:r>
            <a:r>
              <a:rPr lang="fa-IR" dirty="0" smtClean="0">
                <a:solidFill>
                  <a:schemeClr val="tx1"/>
                </a:solidFill>
              </a:rPr>
              <a:t>قریشی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fa-IR" dirty="0" smtClean="0">
                <a:solidFill>
                  <a:schemeClr val="tx1"/>
                </a:solidFill>
              </a:rPr>
              <a:t>سید فخر الدین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1036613" y="124934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3249603" y="124934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5465769" y="124934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7680347" y="124934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215206" y="1500174"/>
            <a:ext cx="150019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همسرگل رخ عزیزی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00628" y="1500174"/>
            <a:ext cx="150019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نرگس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86050" y="1500174"/>
            <a:ext cx="150019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زهرا هاشمی نژاد </a:t>
            </a:r>
            <a:r>
              <a:rPr lang="en-US" sz="1600" dirty="0">
                <a:solidFill>
                  <a:schemeClr val="tx1"/>
                </a:solidFill>
              </a:rPr>
              <a:t>(</a:t>
            </a:r>
            <a:r>
              <a:rPr lang="fa-IR" sz="1600" dirty="0" smtClean="0">
                <a:solidFill>
                  <a:schemeClr val="tx1"/>
                </a:solidFill>
              </a:rPr>
              <a:t>اصطهباناتی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71472" y="1500174"/>
            <a:ext cx="150019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ملوس راستان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rot="5400000">
            <a:off x="1035025" y="232091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5465769" y="232091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7680347" y="232091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7215206" y="2571744"/>
            <a:ext cx="150019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شهاب الدین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rot="5400000">
            <a:off x="7680347" y="339248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7215206" y="3643314"/>
            <a:ext cx="150019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همسرزهره شیروانی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5000628" y="2571744"/>
            <a:ext cx="150019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محمد علی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571472" y="2571744"/>
            <a:ext cx="150019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شیرین قریشی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rot="5400000">
            <a:off x="1036613" y="339248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571472" y="3643314"/>
            <a:ext cx="150019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شعله قریشی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571472" y="4286256"/>
            <a:ext cx="150019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ساکن کویت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143240" y="142852"/>
            <a:ext cx="2714644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هاشم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rot="10800000">
            <a:off x="642910" y="1428735"/>
            <a:ext cx="79296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>
            <a:off x="4251323" y="117790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393671" y="167797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8323289" y="167797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5929322" y="1928802"/>
            <a:ext cx="292895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خاتون جان (دختر ملا خدا رحیم)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85720" y="1928802"/>
            <a:ext cx="292895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خانم جان (دختر سید ابوالقاسم هندی)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8466165" y="32496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4322761" y="32496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7180281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>
            <a:off x="4572000" y="3000373"/>
            <a:ext cx="41434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7715272" y="3500438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 حاج سید محمود ابطحی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500826" y="3500438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 سید محمد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286380" y="3500438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 سید سلیمان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071934" y="3500438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ابراهیم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00364" y="285728"/>
            <a:ext cx="3214710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سید محمود ابطحی(حاج ابطحی)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24934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>
            <a:off x="642910" y="1500173"/>
            <a:ext cx="79296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393671" y="174941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8323289" y="174941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7143768" y="2000240"/>
            <a:ext cx="178595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طوبی ابطحی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14282" y="2000240"/>
            <a:ext cx="178595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خدیجه امیری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7823223" y="282098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715272" y="3571876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محمد رضا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rot="10800000">
            <a:off x="5643570" y="3071810"/>
            <a:ext cx="30718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5394331" y="332104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8466165" y="332104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6357950" y="3571876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فاطمه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000628" y="3571876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معصومه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rot="5400000">
            <a:off x="6751653" y="332104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6357950" y="421481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محمد حسن شاهدی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5000628" y="421481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احمد بهجت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rot="10800000">
            <a:off x="357158" y="3071810"/>
            <a:ext cx="44291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822299" y="282098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107919" y="332104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>
            <a:off x="4537075" y="332104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214282" y="3571876"/>
            <a:ext cx="107153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حسین عسکری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285852" y="3571876"/>
            <a:ext cx="107153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زهرا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2357422" y="3571876"/>
            <a:ext cx="107153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محمد جواد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3857652" y="3571876"/>
            <a:ext cx="107153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کاظم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3857652" y="4143380"/>
            <a:ext cx="107153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رحیمه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2357422" y="4143380"/>
            <a:ext cx="107153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مهدی تات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1285852" y="4143380"/>
            <a:ext cx="107153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محدثه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214282" y="4143380"/>
            <a:ext cx="107153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مهدی پاک نیت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3857652" y="4714884"/>
            <a:ext cx="107153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حبیبه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2357422" y="4714884"/>
            <a:ext cx="107153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dirty="0" smtClean="0">
                <a:solidFill>
                  <a:schemeClr val="tx1"/>
                </a:solidFill>
              </a:rPr>
              <a:t>همسر سید مجد الدین مظلومی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1285852" y="4714884"/>
            <a:ext cx="107153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راضیه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14314" y="4714884"/>
            <a:ext cx="107153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مرضیه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3857652" y="5286388"/>
            <a:ext cx="107153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مبارکه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4" name="Straight Arrow Connector 53"/>
          <p:cNvCxnSpPr>
            <a:stCxn id="41" idx="1"/>
            <a:endCxn id="42" idx="3"/>
          </p:cNvCxnSpPr>
          <p:nvPr/>
        </p:nvCxnSpPr>
        <p:spPr>
          <a:xfrm rot="10800000">
            <a:off x="3428960" y="4429132"/>
            <a:ext cx="42869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45" idx="1"/>
            <a:endCxn id="46" idx="3"/>
          </p:cNvCxnSpPr>
          <p:nvPr/>
        </p:nvCxnSpPr>
        <p:spPr>
          <a:xfrm rot="10800000">
            <a:off x="3428960" y="5000636"/>
            <a:ext cx="42869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856164" y="285728"/>
            <a:ext cx="2928958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سید محمود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rot="5400000">
            <a:off x="6035685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5284792" y="1643050"/>
            <a:ext cx="2000264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محمد رضا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5964247" y="389255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>
            <a:off x="4000496" y="4143380"/>
            <a:ext cx="42862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3751257" y="439261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8037537" y="439261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7572396" y="4643446"/>
            <a:ext cx="142876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اسماعیل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143636" y="4643446"/>
            <a:ext cx="142876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آرزو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714876" y="4643446"/>
            <a:ext cx="142876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اسماء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286116" y="4643446"/>
            <a:ext cx="142876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علی بهجت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572396" y="5643578"/>
            <a:ext cx="142876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الهام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856296" y="5643578"/>
            <a:ext cx="142876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جوانمردی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rot="5400000">
            <a:off x="6035685" y="260666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5284792" y="2857496"/>
            <a:ext cx="2000264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سیمین ابطحی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285720" y="285728"/>
            <a:ext cx="3286148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حجت الاسلام سید محمود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rot="5400000">
            <a:off x="1679555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1000100" y="1714488"/>
            <a:ext cx="1857388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محمد کاظم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rot="10800000">
            <a:off x="785786" y="4286256"/>
            <a:ext cx="20002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1679555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>
            <a:off x="53654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2536811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1857356" y="4786322"/>
            <a:ext cx="1357322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معصومه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214282" y="4786322"/>
            <a:ext cx="1357322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مصطفی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1000100" y="3000372"/>
            <a:ext cx="1857388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فاطمه سردهی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rot="5400000">
            <a:off x="1679555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857488" y="357166"/>
            <a:ext cx="3000396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سید محمد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178297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643050"/>
            <a:ext cx="185738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بیگم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179885" y="246379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0800000">
            <a:off x="1857356" y="2714620"/>
            <a:ext cx="42148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1608117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5822959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5286380" y="3214686"/>
            <a:ext cx="164307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غلام حسین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143240" y="3214686"/>
            <a:ext cx="164307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حسین آقا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357290" y="3214686"/>
            <a:ext cx="164307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حسن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286380" y="3929066"/>
            <a:ext cx="164307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محمد علی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143240" y="3929066"/>
            <a:ext cx="164307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زینب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357290" y="3929066"/>
            <a:ext cx="164307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افتخار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286380" y="4643446"/>
            <a:ext cx="164307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آمنه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143240" y="4643446"/>
            <a:ext cx="164307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خلیل پاکنیت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1357290" y="4643446"/>
            <a:ext cx="1643074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سمبر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5" name="Straight Arrow Connector 24"/>
          <p:cNvCxnSpPr>
            <a:stCxn id="22" idx="1"/>
            <a:endCxn id="23" idx="3"/>
          </p:cNvCxnSpPr>
          <p:nvPr/>
        </p:nvCxnSpPr>
        <p:spPr>
          <a:xfrm rot="10800000">
            <a:off x="4786314" y="496491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43174" y="285728"/>
            <a:ext cx="3786214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سید محمد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24934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428992" y="1500174"/>
            <a:ext cx="221457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غلام حسین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10800000">
            <a:off x="2857488" y="2571744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4251323" y="232091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2608249" y="282098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5894397" y="282098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286380" y="3071810"/>
            <a:ext cx="178595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رضوان ابطحی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000232" y="3071810"/>
            <a:ext cx="178595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زهرا هوشمند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5965835" y="389255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>
            <a:off x="5072066" y="4143380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4822827" y="439261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8108975" y="439261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7715272" y="4643446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امیر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357950" y="4643446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مهدی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643438" y="4643446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اقدس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715272" y="5286388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مریم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357950" y="5286388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فاطمه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643438" y="5286388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همسرابراهیم منصوری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rot="5400000">
            <a:off x="2608249" y="389255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0800000">
            <a:off x="714348" y="4143380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465109" y="439261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>
            <a:off x="3751257" y="439261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3071802" y="4643446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علی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285720" y="4643446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محبوبه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0" name="Straight Arrow Connector 29"/>
          <p:cNvCxnSpPr>
            <a:stCxn id="21" idx="1"/>
            <a:endCxn id="22" idx="3"/>
          </p:cNvCxnSpPr>
          <p:nvPr/>
        </p:nvCxnSpPr>
        <p:spPr>
          <a:xfrm rot="10800000">
            <a:off x="6000760" y="5572140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428992" y="428604"/>
            <a:ext cx="2071702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غلام حسین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179885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714744" y="1643050"/>
            <a:ext cx="142876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امیر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179885" y="246379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714744" y="2714620"/>
            <a:ext cx="142876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اقبال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2771800" y="3786190"/>
            <a:ext cx="35283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252097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605095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4179885" y="353536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230364" y="4286256"/>
            <a:ext cx="128585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محمد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638076" y="4286256"/>
            <a:ext cx="128585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حسین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944512" y="4297656"/>
            <a:ext cx="128585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بنیامین 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71802" y="285728"/>
            <a:ext cx="3000396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سید محمد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322761" y="117790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643306" y="1428736"/>
            <a:ext cx="185738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حسین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321173" y="224947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643306" y="2500306"/>
            <a:ext cx="185738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خورشید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4322761" y="332104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0800000">
            <a:off x="2928926" y="357187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382111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382111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214942" y="4071942"/>
            <a:ext cx="1357322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امین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857620" y="4071942"/>
            <a:ext cx="1357322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وحید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500298" y="4071942"/>
            <a:ext cx="1357322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حبیب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942" y="4643446"/>
            <a:ext cx="1357322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سعید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857620" y="4643446"/>
            <a:ext cx="1357322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ستاره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500298" y="4643446"/>
            <a:ext cx="1357322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سپیده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143240" y="428604"/>
            <a:ext cx="3000396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سید محمد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394199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714744" y="1643050"/>
            <a:ext cx="185738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حسن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394199" y="246379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714744" y="2714620"/>
            <a:ext cx="185738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مرضیه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3000364" y="3786190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392611" y="353536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751125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603727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357818" y="4286256"/>
            <a:ext cx="142876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دکتر فاطمه ابطحی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500298" y="4286256"/>
            <a:ext cx="142876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پریا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715008" y="428604"/>
            <a:ext cx="2071702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حسین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500430" y="428604"/>
            <a:ext cx="2071702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حسین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285852" y="428604"/>
            <a:ext cx="2071702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حسین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rot="5400000">
            <a:off x="6465901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4251323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>
            <a:off x="2036745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6072198" y="1643050"/>
            <a:ext cx="142876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حبیب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rot="5400000">
            <a:off x="-1035089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3786182" y="1643050"/>
            <a:ext cx="142876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امین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1571604" y="1643050"/>
            <a:ext cx="142876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وحید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rot="5400000">
            <a:off x="6535751" y="246379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4251323" y="246379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>
            <a:off x="2036745" y="239235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6072198" y="2714620"/>
            <a:ext cx="142876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نازنین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3857620" y="2714620"/>
            <a:ext cx="142876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پری اشرفی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571604" y="2643182"/>
            <a:ext cx="142876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فاطمه قادر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 rot="10800000">
            <a:off x="3643306" y="3786190"/>
            <a:ext cx="17859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>
            <a:off x="3394067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>
            <a:off x="5180017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5400000">
            <a:off x="4322761" y="353536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4572032" y="4286256"/>
            <a:ext cx="128585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بردیا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071834" y="4286256"/>
            <a:ext cx="128585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بابک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214678" y="285728"/>
            <a:ext cx="2786082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سید سلیمان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4322761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>
            <a:off x="642910" y="1643049"/>
            <a:ext cx="79296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393671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8323289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7358082" y="2143116"/>
            <a:ext cx="150019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سکینه ابطحی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85720" y="2143116"/>
            <a:ext cx="150019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گل اندام زارع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rot="10800000">
            <a:off x="5429256" y="321468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5180017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8466165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>
            <a:off x="7966099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7715272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غلام رضا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500826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عباس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5286380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علی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7715272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مسلم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500826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عبد النبی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5286380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dirty="0" smtClean="0">
                <a:solidFill>
                  <a:schemeClr val="tx1"/>
                </a:solidFill>
              </a:rPr>
              <a:t>عباد گردآورنده شجره نامه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rot="5400000">
            <a:off x="750861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10800000">
            <a:off x="357158" y="321468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107919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>
            <a:off x="3394067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2643174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موسی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428728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هاشم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214282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شهربانو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2643174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مقدسه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1428728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رویا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سید سلیمان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غلام رضا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فاطمه یگانه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10800000">
            <a:off x="2928926" y="4286256"/>
            <a:ext cx="37147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6394463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78644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آتنا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429124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مینا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ارسلان باقری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5" name="Straight Arrow Connector 14"/>
          <p:cNvCxnSpPr>
            <a:stCxn id="12" idx="1"/>
            <a:endCxn id="13" idx="3"/>
          </p:cNvCxnSpPr>
          <p:nvPr/>
        </p:nvCxnSpPr>
        <p:spPr>
          <a:xfrm rot="10800000">
            <a:off x="4000496" y="507207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سید سلیمان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عباس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بلقیس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الهه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071934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عفیفه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285984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همسرعنایت خندان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429256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عقیله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071934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فاطمه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>
            <a:stCxn id="14" idx="1"/>
            <a:endCxn id="15" idx="3"/>
          </p:cNvCxnSpPr>
          <p:nvPr/>
        </p:nvCxnSpPr>
        <p:spPr>
          <a:xfrm rot="10800000">
            <a:off x="3571868" y="5072074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084168" y="6021288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5436096" y="623731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میثم منصوری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441226" y="623731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میثم منصوری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سید سلیمان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علی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خاتون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یحیی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071934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سمیرا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محمد 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سید سلیمان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مسلم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گوهر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ستار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سینا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سید سلیمان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عباد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مریم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محمد عارف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سید سلیمان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عبدالنبی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اعظم آزاد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آیدا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سید سلیمان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موسی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فروزان حبیبی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آرسام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علی آقا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یحیی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سپیده یزدانی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00364" y="357166"/>
            <a:ext cx="3286148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ابراهیم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394199" y="153509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786182" y="1785926"/>
            <a:ext cx="1714512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فاطمه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10800000">
            <a:off x="2857488" y="2786058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4394199" y="253523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2608249" y="303529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5892809" y="303529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429256" y="328612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فخر الدین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571736" y="328612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جلال الدین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000496" y="328612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صدرالدین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429256" y="3929066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باقر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000496" y="3929066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کمال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571736" y="3929066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حکیمه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429256" y="457200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خاتون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000496" y="457200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منصوره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571736" y="457200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حسن واصل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429256" y="5214950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سمانه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000496" y="5214950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عباس پاشا پور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ابراهیم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فخر الدین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سمبر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357422" y="4286256"/>
            <a:ext cx="42862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108183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6394463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6000760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هاشم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643438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رضا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28611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نازنین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928794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یاسمین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ابراهیم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صدر الدین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افسانه هندی زاده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حسن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071934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حسین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زهرا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ابراهیم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جلال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منیره بهجت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محمود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غزل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ابراهیم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باقر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مبارکه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مریم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مهدی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ابراهیم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کمال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ویلما گودرزی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فخرالدین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هاشم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مریم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درسا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071934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ثنا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رها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فخرالدین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رضا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سمیرا عیدی زاده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جلال الدین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محمود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زینب عسکری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سید هدایت الله (حاجی آقا)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خانم قطبی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0800000">
            <a:off x="2928926" y="3000372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2679687" y="32496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5965835" y="32496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429256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ابوالحسن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4071934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بی بی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2714612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یحیی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5429256" y="435769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ساکن قزوین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4071934" y="435769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سید رحمان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5" name="Straight Arrow Connector 14"/>
          <p:cNvCxnSpPr>
            <a:stCxn id="26" idx="2"/>
            <a:endCxn id="29" idx="0"/>
          </p:cNvCxnSpPr>
          <p:nvPr/>
        </p:nvCxnSpPr>
        <p:spPr>
          <a:xfrm rot="5400000">
            <a:off x="4572000" y="4214818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72198" y="285728"/>
            <a:ext cx="285752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آمیر (محمد علی)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7250131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6500826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طوبی ابطحی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143240" y="285728"/>
            <a:ext cx="285752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محمود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432117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3571868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فوت نموده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42844" y="285728"/>
            <a:ext cx="285752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اکبر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5400000">
            <a:off x="1320777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71472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فوت نموده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214678" y="285728"/>
            <a:ext cx="2786082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احمد هندی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322761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>
            <a:off x="642910" y="1643049"/>
            <a:ext cx="79296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393671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8323289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7358082" y="2143116"/>
            <a:ext cx="150019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خورشید دختر ملا قیوم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85720" y="2143116"/>
            <a:ext cx="150019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هاجر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5429256" y="321468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180017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8466165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7966099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7715272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جواد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500826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یحیی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857752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میرزا آقا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7715272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خانم طوبی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500826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قمر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rot="5400000">
            <a:off x="3679819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3214678" y="2143116"/>
            <a:ext cx="150019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(</a:t>
            </a:r>
            <a:r>
              <a:rPr lang="fa-IR" sz="1600" dirty="0" smtClean="0">
                <a:solidFill>
                  <a:schemeClr val="tx1"/>
                </a:solidFill>
              </a:rPr>
              <a:t>بلور( جشنی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4857752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سید ابوالقاسم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rot="5400000">
            <a:off x="3679819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10800000">
            <a:off x="2285984" y="3214686"/>
            <a:ext cx="17145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5400000">
            <a:off x="2036745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5400000">
            <a:off x="3751257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3214678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منصور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2000232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زهرا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3214678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فاطمه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2000232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سکینه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4" name="Straight Arrow Connector 33"/>
          <p:cNvCxnSpPr>
            <a:stCxn id="20" idx="1"/>
            <a:endCxn id="32" idx="3"/>
          </p:cNvCxnSpPr>
          <p:nvPr/>
        </p:nvCxnSpPr>
        <p:spPr>
          <a:xfrm rot="10800000">
            <a:off x="6072198" y="4536289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محمد (میرزا آقا)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کلثوم شاهدی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0800000">
            <a:off x="2500298" y="3000372"/>
            <a:ext cx="42862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2251059" y="32496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6537339" y="32496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6357950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جواد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786314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ناصر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428992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طیبه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357950" y="4143380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طاهره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786314" y="4143380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احمد سلیمانی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857356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ناصر بهجت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428992" y="4143380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نسرین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857356" y="4143380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فرهاد کرمی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357950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امینه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786314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محمد عابدینی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42899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سیمین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28" name="Straight Arrow Connector 27"/>
          <p:cNvCxnSpPr>
            <a:stCxn id="22" idx="1"/>
            <a:endCxn id="23" idx="3"/>
          </p:cNvCxnSpPr>
          <p:nvPr/>
        </p:nvCxnSpPr>
        <p:spPr>
          <a:xfrm rot="10800000">
            <a:off x="6072198" y="5072074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4" idx="1"/>
            <a:endCxn id="15" idx="3"/>
          </p:cNvCxnSpPr>
          <p:nvPr/>
        </p:nvCxnSpPr>
        <p:spPr>
          <a:xfrm rot="10800000">
            <a:off x="6072198" y="442913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3" idx="1"/>
            <a:endCxn id="18" idx="3"/>
          </p:cNvCxnSpPr>
          <p:nvPr/>
        </p:nvCxnSpPr>
        <p:spPr>
          <a:xfrm rot="10800000">
            <a:off x="3143240" y="378619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20" idx="1"/>
            <a:endCxn id="21" idx="3"/>
          </p:cNvCxnSpPr>
          <p:nvPr/>
        </p:nvCxnSpPr>
        <p:spPr>
          <a:xfrm rot="10800000">
            <a:off x="3143240" y="442913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جواد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شهربانو دانش پژو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0800000">
            <a:off x="2928926" y="3000372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2679687" y="32496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5965835" y="32496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429256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رضا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339752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مریم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ناصر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هاجر صمدایی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0800000">
            <a:off x="2928926" y="3000372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2679687" y="32496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5965835" y="32496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429256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امیر علی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714612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214678" y="285728"/>
            <a:ext cx="2786082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یحیی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322761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>
            <a:off x="642910" y="1643049"/>
            <a:ext cx="79296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393671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8323289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6286512" y="2143116"/>
            <a:ext cx="257176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بدری جهان (دختر سید عنایت)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5429256" y="321468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180017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8466165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7966099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7715272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منصور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215074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احمد رضا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643438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خورشید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715272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سکینه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215074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تهمینه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643438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سید محمد جلالی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715272" y="4857760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زهرا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rot="5400000">
            <a:off x="1965307" y="289242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0800000">
            <a:off x="571472" y="3143248"/>
            <a:ext cx="29289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322233" y="339248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3251191" y="339248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3143240" y="3643314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صدیقه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285720" y="3643314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حمید رضا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214282" y="2143116"/>
            <a:ext cx="257176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شوکت فرجام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571604" y="3643314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حمید سریانی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6215074" y="4857760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سید کوچک قریشی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32" name="Straight Arrow Connector 31"/>
          <p:cNvCxnSpPr>
            <a:stCxn id="29" idx="1"/>
            <a:endCxn id="37" idx="3"/>
          </p:cNvCxnSpPr>
          <p:nvPr/>
        </p:nvCxnSpPr>
        <p:spPr>
          <a:xfrm rot="10800000">
            <a:off x="2786050" y="3893347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19" idx="1"/>
            <a:endCxn id="20" idx="3"/>
          </p:cNvCxnSpPr>
          <p:nvPr/>
        </p:nvCxnSpPr>
        <p:spPr>
          <a:xfrm rot="10800000">
            <a:off x="5857884" y="4536289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6" idx="1"/>
            <a:endCxn id="17" idx="3"/>
          </p:cNvCxnSpPr>
          <p:nvPr/>
        </p:nvCxnSpPr>
        <p:spPr>
          <a:xfrm rot="10800000">
            <a:off x="5857884" y="3964785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24" idx="1"/>
            <a:endCxn id="39" idx="3"/>
          </p:cNvCxnSpPr>
          <p:nvPr/>
        </p:nvCxnSpPr>
        <p:spPr>
          <a:xfrm rot="10800000">
            <a:off x="7429520" y="5107793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منصور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شهربانو آزاد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0800000">
            <a:off x="2500298" y="3000372"/>
            <a:ext cx="42862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2251059" y="32496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6537339" y="32496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6429388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مهدی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786314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رضا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428992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عمادالدین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429388" y="4143380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میترا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786314" y="4143380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solidFill>
                  <a:schemeClr val="tx1"/>
                </a:solidFill>
              </a:rPr>
              <a:t>همسر علی پهلوان زاده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071670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مریم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/>
          <p:cNvCxnSpPr>
            <a:stCxn id="14" idx="1"/>
            <a:endCxn id="15" idx="3"/>
          </p:cNvCxnSpPr>
          <p:nvPr/>
        </p:nvCxnSpPr>
        <p:spPr>
          <a:xfrm rot="10800000">
            <a:off x="6072198" y="4429132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احمد رضا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مریم خادم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0800000">
            <a:off x="3000364" y="3000372"/>
            <a:ext cx="28575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2751125" y="32496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5608645" y="32496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143504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بدری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428860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فاطمه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منصور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مهدی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فهیمه انفعالی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محمد طاها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تانیا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منصور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رضا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فرشته رستمی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محمد عمران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منصور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عماد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مهسا ابطحی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آسید محمد علی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محمد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ماه جان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داوود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214678" y="285728"/>
            <a:ext cx="2786082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سید داوود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322761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>
            <a:off x="642910" y="1643049"/>
            <a:ext cx="79296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393671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8323289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6286512" y="2143116"/>
            <a:ext cx="257176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بی بی (دختر آسید جواد) 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10800000">
            <a:off x="5429256" y="321468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5180017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8466165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7966099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7715272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کوچک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500826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فاطمه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86380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کلثوم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rot="5400000">
            <a:off x="1965307" y="289242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10800000">
            <a:off x="571472" y="3143248"/>
            <a:ext cx="29289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322233" y="339248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3251191" y="339248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3143240" y="3643314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حسام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285720" y="3643314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نوالدین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214282" y="2143116"/>
            <a:ext cx="257176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حاج معصومه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1928794" y="3643314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سید جعفر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3143240" y="4214818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شهر بانو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1928794" y="4214818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زهرا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285720" y="4214818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مجید امیری 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33" name="Straight Arrow Connector 32"/>
          <p:cNvCxnSpPr>
            <a:stCxn id="31" idx="1"/>
            <a:endCxn id="32" idx="3"/>
          </p:cNvCxnSpPr>
          <p:nvPr/>
        </p:nvCxnSpPr>
        <p:spPr>
          <a:xfrm rot="10800000">
            <a:off x="1500166" y="4464851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214678" y="285728"/>
            <a:ext cx="2786082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کوچک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322761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357554" y="1643050"/>
            <a:ext cx="257176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افتخار ابطحی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rot="5400000">
            <a:off x="4394199" y="246379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0800000">
            <a:off x="3000364" y="2714620"/>
            <a:ext cx="29289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2751125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5680083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5286380" y="321468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حمید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714612" y="321468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معین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000496" y="321468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سعید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286380" y="3786190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عباس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4000496" y="3786190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رضا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2714612" y="3786190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اعظم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5286380" y="4357694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مریم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4000496" y="4357694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زهرا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حسام الدین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لیلا دهقانی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3000372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32496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32496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محمد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14612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حسین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جعفر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زهرا هاشمی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10800000">
            <a:off x="2928926" y="3000372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2679687" y="32496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5965835" y="32496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429256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مهسا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714612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امیر حسین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نورالدین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فاطمه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10800000">
            <a:off x="2928926" y="3000372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2679687" y="32496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5965835" y="32496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429256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داوود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214546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ملیکا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کوچک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حمید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اقدس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امیر رضا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آرشیدا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کوچک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سعید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عاطفه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آرین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آرش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محمد علی هندی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سلیمان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500298" y="3000372"/>
            <a:ext cx="4000528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بیگم خانم (دختر سید محمد یوسف علوی فرزند سید حمزه)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رضیه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بدری جهان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714612" y="5715016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solidFill>
                  <a:schemeClr val="tx1"/>
                </a:solidFill>
              </a:rPr>
              <a:t>همسر سید عنایت اله ابطحی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429256" y="5715016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سید تراب هندی زاده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/>
          <p:cNvCxnSpPr>
            <a:stCxn id="13" idx="2"/>
            <a:endCxn id="16" idx="0"/>
          </p:cNvCxnSpPr>
          <p:nvPr/>
        </p:nvCxnSpPr>
        <p:spPr>
          <a:xfrm rot="5400000">
            <a:off x="5893603" y="5536421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4" idx="2"/>
            <a:endCxn id="15" idx="0"/>
          </p:cNvCxnSpPr>
          <p:nvPr/>
        </p:nvCxnSpPr>
        <p:spPr>
          <a:xfrm rot="5400000">
            <a:off x="3178959" y="5536421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214678" y="285728"/>
            <a:ext cx="2786082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محمد علی هندی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322761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4394199" y="246379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>
            <a:off x="1214414" y="2714620"/>
            <a:ext cx="6143668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6823091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6786578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تراب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857620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ابراهیم شاهدی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428992" y="1643050"/>
            <a:ext cx="257176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سید عبدالرسول هندی زاده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786578" y="4857760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هدایت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572132" y="4857760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خاور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857620" y="4857760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solidFill>
                  <a:schemeClr val="tx1"/>
                </a:solidFill>
              </a:rPr>
              <a:t>همسر سید عنایت الله ابطحی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429256" y="3214686"/>
            <a:ext cx="257176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خاتون (دختر قاضی مشکانی)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28596" y="3214686"/>
            <a:ext cx="257176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خاور دختر محمد خان لشنی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rot="5400000">
            <a:off x="965175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>
            <a:off x="7108843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5572132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 بلقیس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1" name="Straight Arrow Connector 20"/>
          <p:cNvCxnSpPr>
            <a:stCxn id="17" idx="1"/>
            <a:endCxn id="18" idx="3"/>
          </p:cNvCxnSpPr>
          <p:nvPr/>
        </p:nvCxnSpPr>
        <p:spPr>
          <a:xfrm rot="10800000">
            <a:off x="5072066" y="510779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7" idx="1"/>
            <a:endCxn id="13" idx="3"/>
          </p:cNvCxnSpPr>
          <p:nvPr/>
        </p:nvCxnSpPr>
        <p:spPr>
          <a:xfrm rot="10800000">
            <a:off x="5072066" y="4536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214678" y="285728"/>
            <a:ext cx="2786082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تراب هندی زاده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322761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>
            <a:off x="642910" y="1643049"/>
            <a:ext cx="79296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393671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8323289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6286512" y="2143116"/>
            <a:ext cx="257176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رضیه 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7966099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0800000">
            <a:off x="5429256" y="3214687"/>
            <a:ext cx="3357586" cy="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5180017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8537603" y="3463926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7715272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ایوب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786314" y="3714753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عبدالرسول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14282" y="2143116"/>
            <a:ext cx="257176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طلعت توکلی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072198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سید محمد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7715272" y="4286257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آفتاب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072198" y="4286257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فلکناز جلالی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786314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زینت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4786314" y="5072074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محمد بهرامی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32" name="Straight Arrow Connector 31"/>
          <p:cNvCxnSpPr>
            <a:stCxn id="25" idx="1"/>
            <a:endCxn id="26" idx="3"/>
          </p:cNvCxnSpPr>
          <p:nvPr/>
        </p:nvCxnSpPr>
        <p:spPr>
          <a:xfrm rot="10800000">
            <a:off x="7286644" y="4536290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27" idx="2"/>
            <a:endCxn id="29" idx="0"/>
          </p:cNvCxnSpPr>
          <p:nvPr/>
        </p:nvCxnSpPr>
        <p:spPr>
          <a:xfrm rot="5400000">
            <a:off x="5250661" y="4929198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214678" y="285728"/>
            <a:ext cx="2786082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هدایت هندی زاده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322761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357554" y="1643050"/>
            <a:ext cx="257176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معصومه قریشی (دختر سید </a:t>
            </a:r>
            <a:r>
              <a:rPr lang="en-US" sz="1600" dirty="0" smtClean="0">
                <a:solidFill>
                  <a:schemeClr val="tx1"/>
                </a:solidFill>
              </a:rPr>
              <a:t>(</a:t>
            </a:r>
            <a:r>
              <a:rPr lang="fa-IR" sz="1600" dirty="0" smtClean="0">
                <a:solidFill>
                  <a:schemeClr val="tx1"/>
                </a:solidFill>
              </a:rPr>
              <a:t>عبدالنبی قریشی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394199" y="246379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0800000">
            <a:off x="3000364" y="2714620"/>
            <a:ext cx="29289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2751125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5680083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572132" y="321468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جواد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714612" y="321468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solidFill>
                  <a:schemeClr val="tx1"/>
                </a:solidFill>
              </a:rPr>
              <a:t>سید احمد(شهید شده)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000496" y="321468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سید اصغر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572132" y="3786190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جلال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000496" y="3786190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مهدی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714612" y="3786190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فاطمه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572132" y="4357694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خیر النساء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000496" y="4357694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ایوب هاشمی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>
            <a:stCxn id="17" idx="1"/>
            <a:endCxn id="18" idx="3"/>
          </p:cNvCxnSpPr>
          <p:nvPr/>
        </p:nvCxnSpPr>
        <p:spPr>
          <a:xfrm rot="10800000">
            <a:off x="5214942" y="4607727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تراب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ایوب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کلثوم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78644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نادر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429124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ناصر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علی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786446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افسانه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429124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فرزانه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714612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امان الله امیری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786446" y="6072206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فتانه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1" name="Straight Arrow Connector 20"/>
          <p:cNvCxnSpPr>
            <a:stCxn id="17" idx="1"/>
            <a:endCxn id="18" idx="3"/>
          </p:cNvCxnSpPr>
          <p:nvPr/>
        </p:nvCxnSpPr>
        <p:spPr>
          <a:xfrm rot="10800000">
            <a:off x="4000496" y="5715016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تراب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محمد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آمنه دانش پژو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حمزه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071934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حسین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یحیی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429256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فاطمه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071934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زهرا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تراب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رسول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زینت </a:t>
            </a:r>
            <a:r>
              <a:rPr lang="fa-IR" dirty="0" smtClean="0">
                <a:solidFill>
                  <a:schemeClr val="tx1"/>
                </a:solidFill>
              </a:rPr>
              <a:t>هاشمی نژاد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مجتبی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914713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تراب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285983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راضیه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928925" y="5357825"/>
            <a:ext cx="0" cy="2314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2301752" y="5572140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میثم نمازی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هدایت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جواد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طیبه نقیبی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78644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حبیبه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071934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علی رضائی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حلیمه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786446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حکیمه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071934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سید مهدی موسوی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638044" y="6097856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کمال الدین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786446" y="6072206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عماد الدین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071934" y="6072206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مهدیه حسام پور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Straight Arrow Connector 21"/>
          <p:cNvCxnSpPr>
            <a:stCxn id="13" idx="1"/>
            <a:endCxn id="14" idx="3"/>
          </p:cNvCxnSpPr>
          <p:nvPr/>
        </p:nvCxnSpPr>
        <p:spPr>
          <a:xfrm rot="10800000">
            <a:off x="5357818" y="507207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6" idx="1"/>
            <a:endCxn id="17" idx="3"/>
          </p:cNvCxnSpPr>
          <p:nvPr/>
        </p:nvCxnSpPr>
        <p:spPr>
          <a:xfrm rot="10800000">
            <a:off x="5357818" y="5715016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9" idx="1"/>
            <a:endCxn id="20" idx="3"/>
          </p:cNvCxnSpPr>
          <p:nvPr/>
        </p:nvCxnSpPr>
        <p:spPr>
          <a:xfrm rot="10800000">
            <a:off x="5357818" y="6357958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25" idx="0"/>
          </p:cNvCxnSpPr>
          <p:nvPr/>
        </p:nvCxnSpPr>
        <p:spPr>
          <a:xfrm flipH="1">
            <a:off x="3270726" y="5357826"/>
            <a:ext cx="33750" cy="1639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2627784" y="552179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فرهاد مدرسی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هدایت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اصغر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زهرا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مریم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285983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مرجان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هدایت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جلال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زهرا شاهدی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عسل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285983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امیر محمد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هدایت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مهدی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ستاره مجاهد زاده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نیلوفر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285983" y="4819253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امیر حسین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ایوب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نادر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مریم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مارال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ایوب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ناصر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راضیه بهرامی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ارشیا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33975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اهورا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714612" y="214290"/>
            <a:ext cx="3786214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آسید ابوالقاسم هندی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rot="5400000">
            <a:off x="4394199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rot="10800000" flipV="1">
            <a:off x="214282" y="1643048"/>
            <a:ext cx="835824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5400000">
            <a:off x="-34957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>
            <a:off x="8323289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7072330" y="2143116"/>
            <a:ext cx="178595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دختر جلال سر چهانی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4894265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4286248" y="2143116"/>
            <a:ext cx="178595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فاطمه نساء دختر محمد حسین خان بلوکی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2536811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2071670" y="2143116"/>
            <a:ext cx="178595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خواهر زاده مشهدی کریم دهموردی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42844" y="2143116"/>
            <a:ext cx="178595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؟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rot="10800000">
            <a:off x="6643702" y="3143248"/>
            <a:ext cx="22145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7751785" y="289242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8609041" y="339248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6394463" y="339248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7858148" y="3643314"/>
            <a:ext cx="114300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سید محمد حسن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357950" y="3643314"/>
            <a:ext cx="114300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آسید حسین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858148" y="4286256"/>
            <a:ext cx="114300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گوهر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357950" y="4286256"/>
            <a:ext cx="114300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solidFill>
                  <a:schemeClr val="tx1"/>
                </a:solidFill>
              </a:rPr>
              <a:t>همسر اسماعیل امیری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rot="10800000">
            <a:off x="4071934" y="3214686"/>
            <a:ext cx="19288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4894265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>
            <a:off x="5751521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3822695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5143504" y="3714752"/>
            <a:ext cx="114300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سید عبدالحسین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3643306" y="3714752"/>
            <a:ext cx="114300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مرتضی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5143504" y="4357694"/>
            <a:ext cx="114300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خانم جان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3643306" y="4357694"/>
            <a:ext cx="114300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solidFill>
                  <a:schemeClr val="tx1"/>
                </a:solidFill>
              </a:rPr>
              <a:t>همسر سید هاشم ابطحی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5143504" y="5000636"/>
            <a:ext cx="114300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زهرا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3643306" y="5000636"/>
            <a:ext cx="114300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سید حمزه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5143504" y="5643578"/>
            <a:ext cx="114300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مهدی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rot="5400000">
            <a:off x="2963851" y="289242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2250265" y="3143248"/>
            <a:ext cx="114300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اسدالله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3" name="Straight Arrow Connector 42"/>
          <p:cNvCxnSpPr>
            <a:stCxn id="22" idx="1"/>
            <a:endCxn id="23" idx="3"/>
          </p:cNvCxnSpPr>
          <p:nvPr/>
        </p:nvCxnSpPr>
        <p:spPr>
          <a:xfrm rot="10800000">
            <a:off x="7500958" y="4572008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32" idx="1"/>
            <a:endCxn id="33" idx="3"/>
          </p:cNvCxnSpPr>
          <p:nvPr/>
        </p:nvCxnSpPr>
        <p:spPr>
          <a:xfrm rot="10800000">
            <a:off x="4786314" y="5286388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30" idx="1"/>
            <a:endCxn id="31" idx="3"/>
          </p:cNvCxnSpPr>
          <p:nvPr/>
        </p:nvCxnSpPr>
        <p:spPr>
          <a:xfrm rot="10800000">
            <a:off x="4786314" y="4643446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28" idx="1"/>
            <a:endCxn id="29" idx="3"/>
          </p:cNvCxnSpPr>
          <p:nvPr/>
        </p:nvCxnSpPr>
        <p:spPr>
          <a:xfrm rot="10800000">
            <a:off x="4786314" y="4000504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ابوالقاسم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محمد حسن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928926" y="3000372"/>
            <a:ext cx="314327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فاطمه بی بی هندی دختر آسید محمد علی هندی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1142976" y="4286256"/>
            <a:ext cx="66437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89373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7537471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857884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نعیم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572000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گوهر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42910" y="4786322"/>
            <a:ext cx="3357586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میرزا آقای امیری پدر مشهدی عوض و میرزا فضل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143768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ابوالقاسم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/>
          <p:cNvCxnSpPr>
            <a:stCxn id="14" idx="1"/>
            <a:endCxn id="15" idx="3"/>
          </p:cNvCxnSpPr>
          <p:nvPr/>
        </p:nvCxnSpPr>
        <p:spPr>
          <a:xfrm rot="10800000">
            <a:off x="4000496" y="5072074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محمد حسن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428992" y="1714488"/>
            <a:ext cx="2143140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ابوالقاسم (سید حاجی)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928926" y="3000372"/>
            <a:ext cx="314327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قمر دختر آسید احمد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071670" y="4286256"/>
            <a:ext cx="46434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1822431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6465901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62865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خاور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572000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محمد آقا خیر اندیش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571604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محمد علی امیری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214678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گوهر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286512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فرنگیس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572000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کریم طهماسبی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214678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اصغر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>
            <a:stCxn id="21" idx="1"/>
            <a:endCxn id="17" idx="3"/>
          </p:cNvCxnSpPr>
          <p:nvPr/>
        </p:nvCxnSpPr>
        <p:spPr>
          <a:xfrm rot="10800000">
            <a:off x="2857488" y="5072074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2" idx="1"/>
            <a:endCxn id="23" idx="3"/>
          </p:cNvCxnSpPr>
          <p:nvPr/>
        </p:nvCxnSpPr>
        <p:spPr>
          <a:xfrm rot="10800000">
            <a:off x="5857884" y="5715016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3" idx="1"/>
            <a:endCxn id="14" idx="3"/>
          </p:cNvCxnSpPr>
          <p:nvPr/>
        </p:nvCxnSpPr>
        <p:spPr>
          <a:xfrm rot="10800000">
            <a:off x="5857884" y="507207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ابوالقاسم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428992" y="1714488"/>
            <a:ext cx="2143140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اصغر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928926" y="3000372"/>
            <a:ext cx="314327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صغرا امیری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071670" y="4286256"/>
            <a:ext cx="46434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1822431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6465901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6072198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ابوالقاسم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643438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محمد صادق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785918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سجاد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214678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ابوالحسن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072198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گوهر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643438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فاطمه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سید اصغر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ابوالقاسم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لیلا امیری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مجتبی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130533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 محمد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779894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سحر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سید اصغر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محمد صادق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صدیقه نگهداری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فرح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285983" y="4801146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محمد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حاج سید اصغر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سجاد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زینب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امیر حسین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محمد حسن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نعیم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دختر ملا عبدالله امیری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857884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زهرا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312394" y="4801985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سید مهدی ابطحی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26604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فاطمه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>
            <a:stCxn id="15" idx="1"/>
            <a:endCxn id="14" idx="3"/>
          </p:cNvCxnSpPr>
          <p:nvPr/>
        </p:nvCxnSpPr>
        <p:spPr>
          <a:xfrm flipH="1">
            <a:off x="3598278" y="5072074"/>
            <a:ext cx="667764" cy="156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43174" y="285728"/>
            <a:ext cx="3786214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ابوالقاسم هندی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24934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071802" y="1500174"/>
            <a:ext cx="285752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آسید حسین ابطحی (روحانی)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10800000">
            <a:off x="357158" y="2571744"/>
            <a:ext cx="83582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4251323" y="232091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107919" y="282098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3322629" y="282098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7215206" y="3071810"/>
            <a:ext cx="178595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فاطمه (دختر آسید محمد علی هندی)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42844" y="3071810"/>
            <a:ext cx="178595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خاتون </a:t>
            </a:r>
            <a:r>
              <a:rPr lang="fa-IR" dirty="0">
                <a:solidFill>
                  <a:schemeClr val="tx1"/>
                </a:solidFill>
              </a:rPr>
              <a:t>(</a:t>
            </a:r>
            <a:r>
              <a:rPr lang="fa-IR" dirty="0" smtClean="0">
                <a:solidFill>
                  <a:schemeClr val="tx1"/>
                </a:solidFill>
              </a:rPr>
              <a:t>قرایی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7966099" y="382111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>
            <a:off x="6000760" y="4071942"/>
            <a:ext cx="25003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5751521" y="432118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8251851" y="432118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7500958" y="4572008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اشرف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786446" y="4572008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فضل الله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7500958" y="5857892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جمیله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500958" y="5214950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مریم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786446" y="5214950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فاطمه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786446" y="5857892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solidFill>
                  <a:schemeClr val="tx1"/>
                </a:solidFill>
              </a:rPr>
              <a:t> محمد حسن(آمیربزرگ)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rot="5400000">
            <a:off x="3392479" y="389255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0800000">
            <a:off x="1857356" y="4143380"/>
            <a:ext cx="27146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1608117" y="439261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>
            <a:off x="4322761" y="439261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3428992" y="4643446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محمود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1571604" y="4643446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محمد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2643174" y="3071810"/>
            <a:ext cx="178595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(</a:t>
            </a:r>
            <a:r>
              <a:rPr lang="fa-IR" dirty="0" smtClean="0">
                <a:solidFill>
                  <a:schemeClr val="tx1"/>
                </a:solidFill>
              </a:rPr>
              <a:t>خاور (نی ریزی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rot="5400000">
            <a:off x="8466165" y="282098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3428992" y="5357826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سیده فاطمه (دخترآقا)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1571604" y="5357826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سید عبدالله هاشمی 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47" name="Straight Arrow Connector 46"/>
          <p:cNvCxnSpPr>
            <a:stCxn id="39" idx="1"/>
            <a:endCxn id="40" idx="3"/>
          </p:cNvCxnSpPr>
          <p:nvPr/>
        </p:nvCxnSpPr>
        <p:spPr>
          <a:xfrm rot="10800000">
            <a:off x="2928926" y="5643578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214678" y="285728"/>
            <a:ext cx="2786082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آسید محمد حسن (سید آمیر)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322761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357554" y="1643050"/>
            <a:ext cx="257176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نصرت دهقانی (دختر ایاض خان سرچهانی)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394199" y="246379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0800000">
            <a:off x="3000364" y="2714620"/>
            <a:ext cx="29289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2751125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5680083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286380" y="321468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اشرف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028412" y="321468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solidFill>
                  <a:schemeClr val="tx1"/>
                </a:solidFill>
              </a:rPr>
              <a:t>میرزا محمد باقر واصل 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312708" y="321468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خانم بهجت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286380" y="3786190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حبیب الله 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18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آسید محمد حسن (سید امیر)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اشرف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2500298" y="3000372"/>
            <a:ext cx="4000528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ملوس خیر اندیش دختر محمد علی خیر اندیش برادر آقای علی واصل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rot="10800000">
            <a:off x="2000232" y="4286256"/>
            <a:ext cx="47863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>
            <a:off x="1750993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6537339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6215074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ضیاء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3143240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solidFill>
                  <a:schemeClr val="tx1"/>
                </a:solidFill>
              </a:rPr>
              <a:t>حسین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6215074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محسن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450056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محمد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4500562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محمد حسن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6215074" y="6072206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مریم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4500562" y="6072206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سیاوش دهقانی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1785918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فاطمه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1785918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نورالدین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3143240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رضوان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38" name="Straight Arrow Connector 37"/>
          <p:cNvCxnSpPr>
            <a:stCxn id="34" idx="1"/>
            <a:endCxn id="35" idx="3"/>
          </p:cNvCxnSpPr>
          <p:nvPr/>
        </p:nvCxnSpPr>
        <p:spPr>
          <a:xfrm rot="10800000">
            <a:off x="5786446" y="6357958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آسید محمد حسن (سید امیر)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حبیب الله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500298" y="3000372"/>
            <a:ext cx="4000528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حاج عشرت پلوان پور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3857620" y="4286256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ثریا ابطحی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اشرف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ضیاء الدین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همسرثریا ابطحی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اشرف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نور الدین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مریم نصیری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مجتبی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مهشید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اشرف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محمد حسن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راضیه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حبیب الله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سعید 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اشرف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محسن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همسرآسیه ابطحی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اشرف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حسین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همسرمینا منصوری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643174" y="285728"/>
            <a:ext cx="3786214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ابوالقاسم هندی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24934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071802" y="1500174"/>
            <a:ext cx="285752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عبدالحسین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10800000">
            <a:off x="1214414" y="2571744"/>
            <a:ext cx="7143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4251323" y="232091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965175" y="282098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282098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7215206" y="3071810"/>
            <a:ext cx="178595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زهرا (دختر سید محمد علی هندی)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85720" y="3071810"/>
            <a:ext cx="178595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سمبر (دختر مشهدی حسین سرچهانی)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7966099" y="382111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>
            <a:off x="6643702" y="4071942"/>
            <a:ext cx="21431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6394463" y="432118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8537571" y="432118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7643834" y="4572008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مصطفی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929322" y="4572008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اکبر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643834" y="5214950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سکینه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929322" y="5214950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هادی خان امیری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rot="5400000">
            <a:off x="1179489" y="374967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0800000">
            <a:off x="714348" y="4000504"/>
            <a:ext cx="20002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465109" y="424974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>
            <a:off x="2465405" y="424974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1714480" y="4500570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مهدی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214282" y="4500570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هادی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3571868" y="3071810"/>
            <a:ext cx="1785950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 خانم جان کرمانی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rot="5400000">
            <a:off x="8108975" y="282098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1714480" y="5143512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بیگم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214282" y="5143512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سکینه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714480" y="5786454"/>
            <a:ext cx="1357322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معصومه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36" name="Straight Arrow Connector 35"/>
          <p:cNvCxnSpPr>
            <a:stCxn id="20" idx="1"/>
            <a:endCxn id="21" idx="3"/>
          </p:cNvCxnSpPr>
          <p:nvPr/>
        </p:nvCxnSpPr>
        <p:spPr>
          <a:xfrm rot="10800000">
            <a:off x="7286644" y="5500702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214678" y="285728"/>
            <a:ext cx="2786082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مصطفی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322761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0800000">
            <a:off x="1357290" y="1643050"/>
            <a:ext cx="6143668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6965967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7643834" y="3643314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ابراهیم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714876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سید عبدالحسین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643834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عشرت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072198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نعمت الله امینی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572132" y="2143116"/>
            <a:ext cx="257176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عالم (دختر میرزا حسین لشنی)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71472" y="2143116"/>
            <a:ext cx="257176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ماهی (دختر ایاض کامل)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rot="5400000">
            <a:off x="1108051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7251719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6072198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یوسف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rot="10800000">
            <a:off x="5357818" y="3214686"/>
            <a:ext cx="2786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5108579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7894661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3" idx="1"/>
            <a:endCxn id="14" idx="3"/>
          </p:cNvCxnSpPr>
          <p:nvPr/>
        </p:nvCxnSpPr>
        <p:spPr>
          <a:xfrm rot="10800000">
            <a:off x="7286644" y="4536289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مهدی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فاطمه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0800000">
            <a:off x="2143108" y="3000372"/>
            <a:ext cx="46434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1893869" y="32496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6537339" y="324961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6143636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اکبر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071802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 کوکب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428728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زیاد معصومی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429124" y="350043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حجت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143636" y="4143380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نجمه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429124" y="4143380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solidFill>
                  <a:schemeClr val="tx1"/>
                </a:solidFill>
              </a:rPr>
              <a:t>همسر هدایت الله امیری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071802" y="4143380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مرضیه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428728" y="4143380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اسماعیل امیری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14363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عزت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429124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سیاوش دهقانی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>
            <a:stCxn id="21" idx="1"/>
            <a:endCxn id="22" idx="3"/>
          </p:cNvCxnSpPr>
          <p:nvPr/>
        </p:nvCxnSpPr>
        <p:spPr>
          <a:xfrm rot="10800000">
            <a:off x="5715008" y="507207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5" idx="1"/>
            <a:endCxn id="16" idx="3"/>
          </p:cNvCxnSpPr>
          <p:nvPr/>
        </p:nvCxnSpPr>
        <p:spPr>
          <a:xfrm rot="10800000">
            <a:off x="5715008" y="4429132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2" idx="1"/>
            <a:endCxn id="13" idx="3"/>
          </p:cNvCxnSpPr>
          <p:nvPr/>
        </p:nvCxnSpPr>
        <p:spPr>
          <a:xfrm rot="10800000">
            <a:off x="2714612" y="3786190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7" idx="1"/>
            <a:endCxn id="18" idx="3"/>
          </p:cNvCxnSpPr>
          <p:nvPr/>
        </p:nvCxnSpPr>
        <p:spPr>
          <a:xfrm rot="10800000">
            <a:off x="2714612" y="4429132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اکبر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بی بی ابطحی (دختر سید جواد) 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مصطفی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428992" y="1714488"/>
            <a:ext cx="2143140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سیدعبدالحسین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928926" y="3000372"/>
            <a:ext cx="314327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زهرا ابطحی (دختر سید رحمان)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071670" y="4286256"/>
            <a:ext cx="46434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1822431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6465901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6072198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مهدی (شهید)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214810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سید هادی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50016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سمیرا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857488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منصوره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072198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نرجس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214810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محمد همتایی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>
            <a:stCxn id="17" idx="1"/>
            <a:endCxn id="18" idx="3"/>
          </p:cNvCxnSpPr>
          <p:nvPr/>
        </p:nvCxnSpPr>
        <p:spPr>
          <a:xfrm rot="10800000">
            <a:off x="5500694" y="5715016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142852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مهدی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32078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428992" y="1571612"/>
            <a:ext cx="2143140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اکبر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60666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85720" y="3357562"/>
            <a:ext cx="314327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جمیله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1571604" y="2857496"/>
            <a:ext cx="59293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2536811" y="439261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1322365" y="310673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7251719" y="310673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4786314" y="514351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هادی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071802" y="514351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مصطفی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14282" y="514351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اقبال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786578" y="457200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فاطمه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786314" y="578645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حبیبه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071802" y="578645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ابوطالب امیری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786446" y="3357562"/>
            <a:ext cx="314327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شهناز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643042" y="514351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حلیمه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rot="10800000">
            <a:off x="500036" y="4643446"/>
            <a:ext cx="500065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260319" y="489268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5251455" y="489268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>
            <a:off x="7180281" y="432118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7" idx="1"/>
            <a:endCxn id="18" idx="3"/>
          </p:cNvCxnSpPr>
          <p:nvPr/>
        </p:nvCxnSpPr>
        <p:spPr>
          <a:xfrm rot="10800000">
            <a:off x="4357686" y="6072206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مهدی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حجت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مهناز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مریم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زهرا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اکبر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مصطفی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افسر دمیری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غزل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پارسا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214678" y="285728"/>
            <a:ext cx="2786082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مرتضی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322761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>
            <a:off x="1357290" y="1643050"/>
            <a:ext cx="6143668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1108051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6965967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7572396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ابوالقاسم (سید آقا)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000628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صاحب جان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572132" y="2143116"/>
            <a:ext cx="257176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خاتون (دختر سید ابوالقاسم جشنی)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71472" y="2143116"/>
            <a:ext cx="257176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بلقیس (از طایفه مرادوند لشنی)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5400000">
            <a:off x="1108051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7251719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6286512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اشرف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92877" y="3200400"/>
            <a:ext cx="257176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سید نعمت الله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rot="10800000">
            <a:off x="6000760" y="3214686"/>
            <a:ext cx="21431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5751521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>
            <a:off x="7894661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مرتضی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428992" y="1714488"/>
            <a:ext cx="2143140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اشرف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928926" y="3000372"/>
            <a:ext cx="314327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بی بی جان موسوی (دختر سید احمد کرخنگانی)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071670" y="4286256"/>
            <a:ext cx="46434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1822431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6465901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6215074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رحمان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50056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سید صمی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428728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سید احمد موسوی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07180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طاهره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215074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کبری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500562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داراب هوشمند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071802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هاجر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428728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سید حسین موسوی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22" name="Straight Arrow Connector 21"/>
          <p:cNvCxnSpPr>
            <a:stCxn id="17" idx="1"/>
            <a:endCxn id="18" idx="3"/>
          </p:cNvCxnSpPr>
          <p:nvPr/>
        </p:nvCxnSpPr>
        <p:spPr>
          <a:xfrm rot="10800000">
            <a:off x="5786446" y="5715016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6" idx="1"/>
            <a:endCxn id="15" idx="3"/>
          </p:cNvCxnSpPr>
          <p:nvPr/>
        </p:nvCxnSpPr>
        <p:spPr>
          <a:xfrm rot="10800000">
            <a:off x="2714612" y="5072074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9" idx="1"/>
            <a:endCxn id="20" idx="3"/>
          </p:cNvCxnSpPr>
          <p:nvPr/>
        </p:nvCxnSpPr>
        <p:spPr>
          <a:xfrm rot="10800000">
            <a:off x="2714612" y="5715016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اشرف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428992" y="1714488"/>
            <a:ext cx="2143140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رحمان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928926" y="3000372"/>
            <a:ext cx="314327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شهناز خیر اندیش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071670" y="4286256"/>
            <a:ext cx="46434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1822431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6465901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6072198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فاطمه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286248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هادی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428728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حسین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072198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عصمت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857511" y="480061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علی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286248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علیرضا شاکر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857488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حسن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3" name="Straight Arrow Connector 22"/>
          <p:cNvCxnSpPr>
            <a:stCxn id="13" idx="1"/>
            <a:endCxn id="14" idx="3"/>
          </p:cNvCxnSpPr>
          <p:nvPr/>
        </p:nvCxnSpPr>
        <p:spPr>
          <a:xfrm rot="10800000">
            <a:off x="5572132" y="5072074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1428728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محمد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rot="10800000">
            <a:off x="5572132" y="5715016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رحمان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428992" y="1714488"/>
            <a:ext cx="2143140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حسین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928926" y="3000372"/>
            <a:ext cx="314327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نجمه نگهداری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214544" y="4286256"/>
            <a:ext cx="46434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196530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660877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614363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571604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رحمان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428992" y="1714488"/>
            <a:ext cx="2143140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علی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928926" y="3000372"/>
            <a:ext cx="314327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فاطمه هوشمند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3857620" y="4286256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بردیا ابطحی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اشرف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428992" y="1714488"/>
            <a:ext cx="2143140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صمی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928926" y="3000372"/>
            <a:ext cx="314327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شهربانو رنجبر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071670" y="4286256"/>
            <a:ext cx="46434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1822431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6465901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62865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عبد النبی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572000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حمید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428728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کمال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857488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جمال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286512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سمیه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572000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احمد هوشمند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857488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علی اکبر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428728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عیسی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286512" y="6072206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علی اصغر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572000" y="6072206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آمنه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857488" y="6072206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بهرام راکب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5" name="Straight Arrow Connector 24"/>
          <p:cNvCxnSpPr>
            <a:stCxn id="22" idx="1"/>
            <a:endCxn id="23" idx="3"/>
          </p:cNvCxnSpPr>
          <p:nvPr/>
        </p:nvCxnSpPr>
        <p:spPr>
          <a:xfrm rot="10800000">
            <a:off x="4143372" y="6357958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7" idx="1"/>
            <a:endCxn id="18" idx="3"/>
          </p:cNvCxnSpPr>
          <p:nvPr/>
        </p:nvCxnSpPr>
        <p:spPr>
          <a:xfrm rot="10800000">
            <a:off x="5857884" y="5715016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صمی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عبد النبی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سعیده موسوی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57213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محمد جواد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35742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سمانه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صمی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جمال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بتول مشرفی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57213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عطیه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35742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آتیه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صمی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کمال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راحله دمیری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57213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محمد طاها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35742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صمی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علی اکبر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زهرا زارعی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57213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محمد مهدی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35742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صمی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عیسی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شعله کرونی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صمی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علی اصغر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رحیمه رنجبر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57213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محمد رضا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35742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مرتضی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428992" y="1714488"/>
            <a:ext cx="2143140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نعمت الله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928926" y="3000372"/>
            <a:ext cx="314327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خدیجه ابطحی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071670" y="4286256"/>
            <a:ext cx="46434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1822431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6465901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6072198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مرتضی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643438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سید عزیز الله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428728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بلقیس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857488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ولی الله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072198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آسیه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643438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زهرا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2857488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سید داوود موسوی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21" name="Straight Arrow Connector 20"/>
          <p:cNvCxnSpPr>
            <a:stCxn id="18" idx="1"/>
            <a:endCxn id="19" idx="3"/>
          </p:cNvCxnSpPr>
          <p:nvPr/>
        </p:nvCxnSpPr>
        <p:spPr>
          <a:xfrm rot="10800000">
            <a:off x="4143372" y="5715016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نعمت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مرتضی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معصومه خیر خواه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جواد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241467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حامد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835361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مهدی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429256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محمد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857620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مریم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مرتضی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جواد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الهه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باران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مرتضی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مهدی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رقیه معصومی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مرتضی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حامد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نسیم محمد علی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نعمت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عزیزالله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سعیده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نجمه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ملیحه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071934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فاطمه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752274" y="564357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ابوفاضل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rot="5400000">
            <a:off x="6001554" y="5499908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500694" y="564357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جواد فداکار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rot="5400000">
            <a:off x="4608513" y="5499908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4107653" y="5643578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علی موسوی</a:t>
            </a:r>
            <a:r>
              <a:rPr lang="fa-IR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نعمت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ولی الله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مهین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پوریا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285983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علی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142852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ابوالقاسم هندی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17790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428736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مهدی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32091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6786578" y="3071810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دختر سید نورالدین از سادات خواجه جمالی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7608909" y="4106867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7215206" y="435769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رحمان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rot="5400000">
            <a:off x="4251323" y="282098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285720" y="3071810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بلقیس (دختر خدابخش لشنی)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500430" y="3071810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دختر نوروز حصومی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rot="10800000">
            <a:off x="857224" y="2571744"/>
            <a:ext cx="70009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7608909" y="282098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607985" y="282098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214678" y="285728"/>
            <a:ext cx="2786082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رحمان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322761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>
            <a:off x="642910" y="1643049"/>
            <a:ext cx="79296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393671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8323289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7358082" y="2143116"/>
            <a:ext cx="150019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خانم شعله سعدی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85720" y="2143116"/>
            <a:ext cx="2357454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solidFill>
                  <a:schemeClr val="tx1"/>
                </a:solidFill>
              </a:rPr>
              <a:t>زهرا سادات درخشان (خواهر زادده  حجت الاسلام آمیرزا آقای </a:t>
            </a:r>
            <a:r>
              <a:rPr lang="en-US" sz="1400" dirty="0" smtClean="0">
                <a:solidFill>
                  <a:schemeClr val="tx1"/>
                </a:solidFill>
              </a:rPr>
              <a:t>(</a:t>
            </a:r>
            <a:r>
              <a:rPr lang="fa-IR" sz="1400" dirty="0" smtClean="0">
                <a:solidFill>
                  <a:schemeClr val="tx1"/>
                </a:solidFill>
              </a:rPr>
              <a:t>اصطهباناتی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5400000">
            <a:off x="7966099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7572396" y="321468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کریم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rot="5400000">
            <a:off x="1035025" y="317817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>
            <a:off x="5894397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5429256" y="2143116"/>
            <a:ext cx="150019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بی بی جان(دختر حاجی آقا)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rot="5400000">
            <a:off x="5894397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0800000">
            <a:off x="4643438" y="3214686"/>
            <a:ext cx="21431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4394199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>
            <a:off x="6537339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6000760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هدایت الله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4286248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محمد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6000760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فاطمه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4286248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همتایی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71472" y="3429000"/>
            <a:ext cx="150019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سید نورالدین ابطحی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6000760" y="4857760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عذرا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4286248" y="4857760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معین الدین قطبی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6000760" y="5429264"/>
            <a:ext cx="1214446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زهرا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4286248" y="5429264"/>
            <a:ext cx="1214446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سید عبدالحسین ابطحی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rot="5400000">
            <a:off x="3251191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2714612" y="2143116"/>
            <a:ext cx="150019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زهرا آبازردشتی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 rot="5400000">
            <a:off x="3251191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/>
          <p:cNvSpPr/>
          <p:nvPr/>
        </p:nvSpPr>
        <p:spPr>
          <a:xfrm>
            <a:off x="2500298" y="3214686"/>
            <a:ext cx="1643074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احمدابطحی (شهید)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4" name="Straight Arrow Connector 43"/>
          <p:cNvCxnSpPr>
            <a:stCxn id="36" idx="1"/>
            <a:endCxn id="37" idx="3"/>
          </p:cNvCxnSpPr>
          <p:nvPr/>
        </p:nvCxnSpPr>
        <p:spPr>
          <a:xfrm rot="10800000">
            <a:off x="5500694" y="582217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4" idx="1"/>
            <a:endCxn id="35" idx="3"/>
          </p:cNvCxnSpPr>
          <p:nvPr/>
        </p:nvCxnSpPr>
        <p:spPr>
          <a:xfrm rot="10800000">
            <a:off x="5500694" y="510779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31" idx="1"/>
            <a:endCxn id="32" idx="3"/>
          </p:cNvCxnSpPr>
          <p:nvPr/>
        </p:nvCxnSpPr>
        <p:spPr>
          <a:xfrm rot="10800000">
            <a:off x="5500694" y="4536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رحمان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محمد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صدیقه سمندوک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جلال الدین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شهاب الدین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محمد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جلال الدین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محبوبه ابطحی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214678" y="285728"/>
            <a:ext cx="2786082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هدایت الله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322761" y="139222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0800000">
            <a:off x="1357290" y="1643050"/>
            <a:ext cx="6143668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1892281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6965967" y="296385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7572396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سید احمد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714876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solidFill>
                  <a:schemeClr val="tx1"/>
                </a:solidFill>
              </a:rPr>
              <a:t>همسر خلیل فریبرز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572132" y="2143116"/>
            <a:ext cx="257176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خانم باهوش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71472" y="2143116"/>
            <a:ext cx="2571768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فاطمه غفاری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1108051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7251719" y="1892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286512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نیره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rot="10800000">
            <a:off x="5357818" y="3214686"/>
            <a:ext cx="2786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5108579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7894661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2928926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حسن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57158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solidFill>
                  <a:schemeClr val="tx1"/>
                </a:solidFill>
              </a:rPr>
              <a:t>حسین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643042" y="3714752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مجتبی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rot="10800000">
            <a:off x="1357290" y="3214686"/>
            <a:ext cx="21431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5400000">
            <a:off x="1108051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3251191" y="346392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7572396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طاهره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2928926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منصوره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1643042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محبوبه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31" name="Straight Arrow Connector 30"/>
          <p:cNvCxnSpPr>
            <a:stCxn id="15" idx="1"/>
            <a:endCxn id="10" idx="3"/>
          </p:cNvCxnSpPr>
          <p:nvPr/>
        </p:nvCxnSpPr>
        <p:spPr>
          <a:xfrm rot="10800000">
            <a:off x="5929322" y="3964785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0800000">
            <a:off x="7215206" y="4500570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6000760" y="4286256"/>
            <a:ext cx="1214446" cy="500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حمید دستان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هدایت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احمد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محبوبه بهجت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ابوالقاسم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اسدالله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نوش آفرین سرچهانی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فرج الله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اسد الله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فرج الله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دختر بس نگهداری (دختر محمد لشنی)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عبدالله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285984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خدیجه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64330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حمزه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429256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نصرت (گوهر)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285984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رضیه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643306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همسر قاسم شهلایی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>
            <a:stCxn id="16" idx="1"/>
            <a:endCxn id="18" idx="3"/>
          </p:cNvCxnSpPr>
          <p:nvPr/>
        </p:nvCxnSpPr>
        <p:spPr>
          <a:xfrm rot="10800000">
            <a:off x="4929190" y="5715016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فرج الله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عبدالله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زینب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 مجتبی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 محمد صادق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071934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روح الله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429256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 یوسف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714612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عاطفه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071934" y="5429264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سعیده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429256" y="6072206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 smtClean="0">
                <a:solidFill>
                  <a:schemeClr val="tx1"/>
                </a:solidFill>
              </a:rPr>
              <a:t>فاطمه (مرحوم)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عبدالله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مجتبی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سهیلا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حسن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عبدالله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روح الله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لیلا بنائی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اهورا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714612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رایان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عبدالله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محمد صادق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مریم ابطحی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4251323" y="40348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500430" y="42856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مهرداد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14612" y="285728"/>
            <a:ext cx="357190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فرج الله 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4251323" y="1463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00430" y="1714488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حمزه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4251323" y="274954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3500430" y="3000372"/>
            <a:ext cx="2071702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مصدق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fa-IR" dirty="0" smtClean="0">
                <a:solidFill>
                  <a:schemeClr val="tx1"/>
                </a:solidFill>
              </a:rPr>
              <a:t> فاطمه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10800000">
            <a:off x="2928926" y="4286256"/>
            <a:ext cx="32861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251323" y="403542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679687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965835" y="4535495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29256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سید حسین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285984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همسر حیدر هوشمند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071934" y="4786322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 smtClean="0">
                <a:solidFill>
                  <a:schemeClr val="tx1"/>
                </a:solidFill>
              </a:rPr>
              <a:t>فریده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>
            <a:stCxn id="15" idx="1"/>
            <a:endCxn id="14" idx="3"/>
          </p:cNvCxnSpPr>
          <p:nvPr/>
        </p:nvCxnSpPr>
        <p:spPr>
          <a:xfrm rot="10800000">
            <a:off x="3571868" y="5072074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1689</TotalTime>
  <Words>2792</Words>
  <Application>Microsoft Office PowerPoint</Application>
  <PresentationFormat>On-screen Show (4:3)</PresentationFormat>
  <Paragraphs>1071</Paragraphs>
  <Slides>145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145</vt:i4>
      </vt:variant>
    </vt:vector>
  </HeadingPairs>
  <TitlesOfParts>
    <vt:vector size="153" baseType="lpstr">
      <vt:lpstr>Arial</vt:lpstr>
      <vt:lpstr>B Nazanin</vt:lpstr>
      <vt:lpstr>B Yekan</vt:lpstr>
      <vt:lpstr>Calibri</vt:lpstr>
      <vt:lpstr>Century Schoolbook</vt:lpstr>
      <vt:lpstr>Times New Roman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 – سعادت خان برهان ملک</vt:lpstr>
      <vt:lpstr>PowerPoint Presentation</vt:lpstr>
      <vt:lpstr>2 – نواب ابوالمنصور خان بهادر (صفدر جنگ)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Daryasoft co.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Daryasoft</dc:creator>
  <cp:lastModifiedBy>Rast Click</cp:lastModifiedBy>
  <cp:revision>546</cp:revision>
  <dcterms:created xsi:type="dcterms:W3CDTF">2014-11-23T14:02:45Z</dcterms:created>
  <dcterms:modified xsi:type="dcterms:W3CDTF">2016-03-08T15:48:58Z</dcterms:modified>
</cp:coreProperties>
</file>